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9" r:id="rId2"/>
    <p:sldId id="303" r:id="rId3"/>
    <p:sldId id="304" r:id="rId4"/>
    <p:sldId id="257" r:id="rId5"/>
    <p:sldId id="335" r:id="rId6"/>
    <p:sldId id="289" r:id="rId7"/>
    <p:sldId id="348" r:id="rId8"/>
    <p:sldId id="293" r:id="rId9"/>
    <p:sldId id="349" r:id="rId10"/>
    <p:sldId id="350" r:id="rId11"/>
    <p:sldId id="355" r:id="rId12"/>
    <p:sldId id="356" r:id="rId13"/>
    <p:sldId id="353" r:id="rId14"/>
    <p:sldId id="332" r:id="rId15"/>
    <p:sldId id="342" r:id="rId16"/>
    <p:sldId id="334" r:id="rId17"/>
    <p:sldId id="351" r:id="rId18"/>
    <p:sldId id="352" r:id="rId19"/>
    <p:sldId id="354" r:id="rId20"/>
    <p:sldId id="308" r:id="rId21"/>
    <p:sldId id="357" r:id="rId22"/>
    <p:sldId id="319" r:id="rId23"/>
    <p:sldId id="285" r:id="rId24"/>
    <p:sldId id="358" r:id="rId25"/>
    <p:sldId id="302" r:id="rId26"/>
    <p:sldId id="338" r:id="rId27"/>
    <p:sldId id="360" r:id="rId28"/>
    <p:sldId id="361" r:id="rId29"/>
    <p:sldId id="362" r:id="rId30"/>
    <p:sldId id="363" r:id="rId31"/>
    <p:sldId id="364" r:id="rId32"/>
  </p:sldIdLst>
  <p:sldSz cx="9144000" cy="6858000" type="screen4x3"/>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9966FF"/>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77" autoAdjust="0"/>
    <p:restoredTop sz="94660"/>
  </p:normalViewPr>
  <p:slideViewPr>
    <p:cSldViewPr>
      <p:cViewPr>
        <p:scale>
          <a:sx n="70" d="100"/>
          <a:sy n="70" d="100"/>
        </p:scale>
        <p:origin x="-1085" y="-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5.xml.rels><?xml version="1.0" encoding="UTF-8" standalone="yes"?>
<Relationships xmlns="http://schemas.openxmlformats.org/package/2006/relationships"><Relationship Id="rId1" Type="http://schemas.openxmlformats.org/officeDocument/2006/relationships/image" Target="../media/image6.jpeg"/></Relationships>
</file>

<file path=ppt/diagrams/_rels/data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g"/><Relationship Id="rId1" Type="http://schemas.openxmlformats.org/officeDocument/2006/relationships/image" Target="../media/image7.jpeg"/><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diagrams/_rels/data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E42072-82F1-4384-8AF0-5388932492E3}" type="doc">
      <dgm:prSet loTypeId="urn:microsoft.com/office/officeart/2005/8/layout/bProcess2" loCatId="process" qsTypeId="urn:microsoft.com/office/officeart/2005/8/quickstyle/simple1" qsCatId="simple" csTypeId="urn:microsoft.com/office/officeart/2005/8/colors/accent1_2" csCatId="accent1" phldr="1"/>
      <dgm:spPr/>
      <dgm:t>
        <a:bodyPr/>
        <a:lstStyle/>
        <a:p>
          <a:endParaRPr lang="ru-RU"/>
        </a:p>
      </dgm:t>
    </dgm:pt>
    <dgm:pt modelId="{379A344E-8D40-4E80-B755-5AB1F2D2DC5F}">
      <dgm:prSet phldrT="[Текст]">
        <dgm:style>
          <a:lnRef idx="1">
            <a:schemeClr val="accent1"/>
          </a:lnRef>
          <a:fillRef idx="2">
            <a:schemeClr val="accent1"/>
          </a:fillRef>
          <a:effectRef idx="1">
            <a:schemeClr val="accent1"/>
          </a:effectRef>
          <a:fontRef idx="minor">
            <a:schemeClr val="dk1"/>
          </a:fontRef>
        </dgm:style>
      </dgm:prSet>
      <dgm:spPr/>
      <dgm:t>
        <a:bodyPr/>
        <a:lstStyle/>
        <a:p>
          <a:r>
            <a:rPr lang="ru-RU" dirty="0" smtClean="0"/>
            <a:t>Установление характеристик и предельных цен ТРУ</a:t>
          </a:r>
          <a:endParaRPr lang="ru-RU" dirty="0"/>
        </a:p>
      </dgm:t>
    </dgm:pt>
    <dgm:pt modelId="{CC6ED1E2-C656-4219-BE62-37F5770DD93F}" type="parTrans" cxnId="{AB0A12AB-52F9-429E-BB7F-BB15036DF111}">
      <dgm:prSet/>
      <dgm:spPr/>
      <dgm:t>
        <a:bodyPr/>
        <a:lstStyle/>
        <a:p>
          <a:endParaRPr lang="ru-RU"/>
        </a:p>
      </dgm:t>
    </dgm:pt>
    <dgm:pt modelId="{D11A8297-2B37-42CE-AE83-E280A97500E5}" type="sibTrans" cxnId="{AB0A12AB-52F9-429E-BB7F-BB15036DF111}">
      <dgm:prSet/>
      <dgm:spPr/>
      <dgm:t>
        <a:bodyPr/>
        <a:lstStyle/>
        <a:p>
          <a:endParaRPr lang="ru-RU"/>
        </a:p>
      </dgm:t>
    </dgm:pt>
    <dgm:pt modelId="{EF327577-42C5-46AC-B26C-725D058F3916}">
      <dgm:prSet phldrT="[Текст]">
        <dgm:style>
          <a:lnRef idx="1">
            <a:schemeClr val="accent2"/>
          </a:lnRef>
          <a:fillRef idx="2">
            <a:schemeClr val="accent2"/>
          </a:fillRef>
          <a:effectRef idx="1">
            <a:schemeClr val="accent2"/>
          </a:effectRef>
          <a:fontRef idx="minor">
            <a:schemeClr val="dk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dirty="0" smtClean="0"/>
            <a:t>Установление нормативных затрат</a:t>
          </a:r>
        </a:p>
        <a:p>
          <a:pPr defTabSz="800100">
            <a:lnSpc>
              <a:spcPct val="90000"/>
            </a:lnSpc>
            <a:spcBef>
              <a:spcPct val="0"/>
            </a:spcBef>
            <a:spcAft>
              <a:spcPct val="35000"/>
            </a:spcAft>
          </a:pPr>
          <a:endParaRPr lang="ru-RU" dirty="0"/>
        </a:p>
      </dgm:t>
    </dgm:pt>
    <dgm:pt modelId="{F3CC3D04-3318-45AB-8385-1E6B56F6236E}" type="parTrans" cxnId="{FF3598B2-A316-4429-8801-0D84D3D2C3B5}">
      <dgm:prSet/>
      <dgm:spPr/>
      <dgm:t>
        <a:bodyPr/>
        <a:lstStyle/>
        <a:p>
          <a:endParaRPr lang="ru-RU"/>
        </a:p>
      </dgm:t>
    </dgm:pt>
    <dgm:pt modelId="{4189B0C4-F394-4921-8898-1FB7A717E5F6}" type="sibTrans" cxnId="{FF3598B2-A316-4429-8801-0D84D3D2C3B5}">
      <dgm:prSet/>
      <dgm:spPr/>
      <dgm:t>
        <a:bodyPr/>
        <a:lstStyle/>
        <a:p>
          <a:endParaRPr lang="ru-RU"/>
        </a:p>
      </dgm:t>
    </dgm:pt>
    <dgm:pt modelId="{69FE2219-B747-4257-8706-04DE66F25EDF}">
      <dgm:prSet phldrT="[Текст]">
        <dgm:style>
          <a:lnRef idx="1">
            <a:schemeClr val="accent3"/>
          </a:lnRef>
          <a:fillRef idx="2">
            <a:schemeClr val="accent3"/>
          </a:fillRef>
          <a:effectRef idx="1">
            <a:schemeClr val="accent3"/>
          </a:effectRef>
          <a:fontRef idx="minor">
            <a:schemeClr val="dk1"/>
          </a:fontRef>
        </dgm:style>
      </dgm:prSet>
      <dgm:spPr/>
      <dgm:t>
        <a:bodyPr/>
        <a:lstStyle/>
        <a:p>
          <a:r>
            <a:rPr lang="ru-RU" dirty="0" smtClean="0"/>
            <a:t>Определение затрат на обеспечение деятельности</a:t>
          </a:r>
          <a:endParaRPr lang="ru-RU" dirty="0"/>
        </a:p>
      </dgm:t>
    </dgm:pt>
    <dgm:pt modelId="{1D8A49FF-F2A4-4402-A146-84624796D9DB}" type="parTrans" cxnId="{FCF1D175-1106-47CA-A1C4-26A0F332ED2E}">
      <dgm:prSet/>
      <dgm:spPr/>
      <dgm:t>
        <a:bodyPr/>
        <a:lstStyle/>
        <a:p>
          <a:endParaRPr lang="ru-RU"/>
        </a:p>
      </dgm:t>
    </dgm:pt>
    <dgm:pt modelId="{D7317F96-5368-4EB3-82C0-DF2AE2B783A7}" type="sibTrans" cxnId="{FCF1D175-1106-47CA-A1C4-26A0F332ED2E}">
      <dgm:prSet/>
      <dgm:spPr/>
      <dgm:t>
        <a:bodyPr/>
        <a:lstStyle/>
        <a:p>
          <a:endParaRPr lang="ru-RU"/>
        </a:p>
      </dgm:t>
    </dgm:pt>
    <dgm:pt modelId="{31F34A9A-4498-4787-B4C8-1D50FC62A8C0}" type="pres">
      <dgm:prSet presAssocID="{3EE42072-82F1-4384-8AF0-5388932492E3}" presName="diagram" presStyleCnt="0">
        <dgm:presLayoutVars>
          <dgm:dir/>
          <dgm:resizeHandles/>
        </dgm:presLayoutVars>
      </dgm:prSet>
      <dgm:spPr/>
      <dgm:t>
        <a:bodyPr/>
        <a:lstStyle/>
        <a:p>
          <a:endParaRPr lang="ru-RU"/>
        </a:p>
      </dgm:t>
    </dgm:pt>
    <dgm:pt modelId="{BF0D2F28-0B45-42C0-8BD9-09A36EEA842B}" type="pres">
      <dgm:prSet presAssocID="{379A344E-8D40-4E80-B755-5AB1F2D2DC5F}" presName="firstNode" presStyleLbl="node1" presStyleIdx="0" presStyleCnt="3">
        <dgm:presLayoutVars>
          <dgm:bulletEnabled val="1"/>
        </dgm:presLayoutVars>
      </dgm:prSet>
      <dgm:spPr/>
      <dgm:t>
        <a:bodyPr/>
        <a:lstStyle/>
        <a:p>
          <a:endParaRPr lang="ru-RU"/>
        </a:p>
      </dgm:t>
    </dgm:pt>
    <dgm:pt modelId="{F564A92D-B50E-45F4-A65C-810D7D29B558}" type="pres">
      <dgm:prSet presAssocID="{D11A8297-2B37-42CE-AE83-E280A97500E5}" presName="sibTrans" presStyleLbl="sibTrans2D1" presStyleIdx="0" presStyleCnt="2"/>
      <dgm:spPr/>
      <dgm:t>
        <a:bodyPr/>
        <a:lstStyle/>
        <a:p>
          <a:endParaRPr lang="ru-RU"/>
        </a:p>
      </dgm:t>
    </dgm:pt>
    <dgm:pt modelId="{86EE1B80-11CA-4F05-A160-8C94CF69D26D}" type="pres">
      <dgm:prSet presAssocID="{EF327577-42C5-46AC-B26C-725D058F3916}" presName="middleNode" presStyleCnt="0"/>
      <dgm:spPr/>
    </dgm:pt>
    <dgm:pt modelId="{03EDF7DF-E5C9-4FF2-A1CF-9E0327936EE0}" type="pres">
      <dgm:prSet presAssocID="{EF327577-42C5-46AC-B26C-725D058F3916}" presName="padding" presStyleLbl="node1" presStyleIdx="0" presStyleCnt="3"/>
      <dgm:spPr/>
    </dgm:pt>
    <dgm:pt modelId="{E9F885CB-968E-4F1A-844A-680E622D3023}" type="pres">
      <dgm:prSet presAssocID="{EF327577-42C5-46AC-B26C-725D058F3916}" presName="shape" presStyleLbl="node1" presStyleIdx="1" presStyleCnt="3" custScaleX="155095" custScaleY="139585">
        <dgm:presLayoutVars>
          <dgm:bulletEnabled val="1"/>
        </dgm:presLayoutVars>
      </dgm:prSet>
      <dgm:spPr/>
      <dgm:t>
        <a:bodyPr/>
        <a:lstStyle/>
        <a:p>
          <a:endParaRPr lang="ru-RU"/>
        </a:p>
      </dgm:t>
    </dgm:pt>
    <dgm:pt modelId="{9EA9DAF6-8151-4887-9650-7D6CBB061360}" type="pres">
      <dgm:prSet presAssocID="{4189B0C4-F394-4921-8898-1FB7A717E5F6}" presName="sibTrans" presStyleLbl="sibTrans2D1" presStyleIdx="1" presStyleCnt="2"/>
      <dgm:spPr/>
      <dgm:t>
        <a:bodyPr/>
        <a:lstStyle/>
        <a:p>
          <a:endParaRPr lang="ru-RU"/>
        </a:p>
      </dgm:t>
    </dgm:pt>
    <dgm:pt modelId="{4D893A1E-4A56-4A63-A338-A98B009BEE8B}" type="pres">
      <dgm:prSet presAssocID="{69FE2219-B747-4257-8706-04DE66F25EDF}" presName="lastNode" presStyleLbl="node1" presStyleIdx="2" presStyleCnt="3">
        <dgm:presLayoutVars>
          <dgm:bulletEnabled val="1"/>
        </dgm:presLayoutVars>
      </dgm:prSet>
      <dgm:spPr/>
      <dgm:t>
        <a:bodyPr/>
        <a:lstStyle/>
        <a:p>
          <a:endParaRPr lang="ru-RU"/>
        </a:p>
      </dgm:t>
    </dgm:pt>
  </dgm:ptLst>
  <dgm:cxnLst>
    <dgm:cxn modelId="{14C7B624-DF63-439E-8839-77643FFE4955}" type="presOf" srcId="{4189B0C4-F394-4921-8898-1FB7A717E5F6}" destId="{9EA9DAF6-8151-4887-9650-7D6CBB061360}" srcOrd="0" destOrd="0" presId="urn:microsoft.com/office/officeart/2005/8/layout/bProcess2"/>
    <dgm:cxn modelId="{5997C06E-97F8-447C-9A5D-EB652EAD9817}" type="presOf" srcId="{379A344E-8D40-4E80-B755-5AB1F2D2DC5F}" destId="{BF0D2F28-0B45-42C0-8BD9-09A36EEA842B}" srcOrd="0" destOrd="0" presId="urn:microsoft.com/office/officeart/2005/8/layout/bProcess2"/>
    <dgm:cxn modelId="{C767DA8C-7FCC-4981-9412-64DF9E47D5A0}" type="presOf" srcId="{3EE42072-82F1-4384-8AF0-5388932492E3}" destId="{31F34A9A-4498-4787-B4C8-1D50FC62A8C0}" srcOrd="0" destOrd="0" presId="urn:microsoft.com/office/officeart/2005/8/layout/bProcess2"/>
    <dgm:cxn modelId="{60F25F70-D9C3-4AF2-853D-C08E5B5BA4D8}" type="presOf" srcId="{D11A8297-2B37-42CE-AE83-E280A97500E5}" destId="{F564A92D-B50E-45F4-A65C-810D7D29B558}" srcOrd="0" destOrd="0" presId="urn:microsoft.com/office/officeart/2005/8/layout/bProcess2"/>
    <dgm:cxn modelId="{AB0A12AB-52F9-429E-BB7F-BB15036DF111}" srcId="{3EE42072-82F1-4384-8AF0-5388932492E3}" destId="{379A344E-8D40-4E80-B755-5AB1F2D2DC5F}" srcOrd="0" destOrd="0" parTransId="{CC6ED1E2-C656-4219-BE62-37F5770DD93F}" sibTransId="{D11A8297-2B37-42CE-AE83-E280A97500E5}"/>
    <dgm:cxn modelId="{FF3598B2-A316-4429-8801-0D84D3D2C3B5}" srcId="{3EE42072-82F1-4384-8AF0-5388932492E3}" destId="{EF327577-42C5-46AC-B26C-725D058F3916}" srcOrd="1" destOrd="0" parTransId="{F3CC3D04-3318-45AB-8385-1E6B56F6236E}" sibTransId="{4189B0C4-F394-4921-8898-1FB7A717E5F6}"/>
    <dgm:cxn modelId="{21B435E0-EBC4-4CAE-8E45-2664ACF30C9B}" type="presOf" srcId="{EF327577-42C5-46AC-B26C-725D058F3916}" destId="{E9F885CB-968E-4F1A-844A-680E622D3023}" srcOrd="0" destOrd="0" presId="urn:microsoft.com/office/officeart/2005/8/layout/bProcess2"/>
    <dgm:cxn modelId="{FCF1D175-1106-47CA-A1C4-26A0F332ED2E}" srcId="{3EE42072-82F1-4384-8AF0-5388932492E3}" destId="{69FE2219-B747-4257-8706-04DE66F25EDF}" srcOrd="2" destOrd="0" parTransId="{1D8A49FF-F2A4-4402-A146-84624796D9DB}" sibTransId="{D7317F96-5368-4EB3-82C0-DF2AE2B783A7}"/>
    <dgm:cxn modelId="{31A083C2-F4F5-4ED1-8EBF-3EAD5934D81C}" type="presOf" srcId="{69FE2219-B747-4257-8706-04DE66F25EDF}" destId="{4D893A1E-4A56-4A63-A338-A98B009BEE8B}" srcOrd="0" destOrd="0" presId="urn:microsoft.com/office/officeart/2005/8/layout/bProcess2"/>
    <dgm:cxn modelId="{774E58DE-664B-49CD-B028-80EE98430994}" type="presParOf" srcId="{31F34A9A-4498-4787-B4C8-1D50FC62A8C0}" destId="{BF0D2F28-0B45-42C0-8BD9-09A36EEA842B}" srcOrd="0" destOrd="0" presId="urn:microsoft.com/office/officeart/2005/8/layout/bProcess2"/>
    <dgm:cxn modelId="{8B98E802-D3F5-47C7-87EC-27E511E3E8B9}" type="presParOf" srcId="{31F34A9A-4498-4787-B4C8-1D50FC62A8C0}" destId="{F564A92D-B50E-45F4-A65C-810D7D29B558}" srcOrd="1" destOrd="0" presId="urn:microsoft.com/office/officeart/2005/8/layout/bProcess2"/>
    <dgm:cxn modelId="{C8423DB8-BC4A-4216-B1EE-70006F91F17F}" type="presParOf" srcId="{31F34A9A-4498-4787-B4C8-1D50FC62A8C0}" destId="{86EE1B80-11CA-4F05-A160-8C94CF69D26D}" srcOrd="2" destOrd="0" presId="urn:microsoft.com/office/officeart/2005/8/layout/bProcess2"/>
    <dgm:cxn modelId="{0E81DFB5-C7E5-4047-8F65-88A22EC6BC41}" type="presParOf" srcId="{86EE1B80-11CA-4F05-A160-8C94CF69D26D}" destId="{03EDF7DF-E5C9-4FF2-A1CF-9E0327936EE0}" srcOrd="0" destOrd="0" presId="urn:microsoft.com/office/officeart/2005/8/layout/bProcess2"/>
    <dgm:cxn modelId="{A9181E79-D4FB-43F2-B8A1-9788DE4988D7}" type="presParOf" srcId="{86EE1B80-11CA-4F05-A160-8C94CF69D26D}" destId="{E9F885CB-968E-4F1A-844A-680E622D3023}" srcOrd="1" destOrd="0" presId="urn:microsoft.com/office/officeart/2005/8/layout/bProcess2"/>
    <dgm:cxn modelId="{884E9DB7-B2CF-49DF-B098-DD5446D929D8}" type="presParOf" srcId="{31F34A9A-4498-4787-B4C8-1D50FC62A8C0}" destId="{9EA9DAF6-8151-4887-9650-7D6CBB061360}" srcOrd="3" destOrd="0" presId="urn:microsoft.com/office/officeart/2005/8/layout/bProcess2"/>
    <dgm:cxn modelId="{310CEBF8-C466-44E9-841B-7BFB37F2114A}" type="presParOf" srcId="{31F34A9A-4498-4787-B4C8-1D50FC62A8C0}" destId="{4D893A1E-4A56-4A63-A338-A98B009BEE8B}" srcOrd="4"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6AA59DA-806C-45F8-A294-6055EC3CFE57}" type="doc">
      <dgm:prSet loTypeId="urn:microsoft.com/office/officeart/2005/8/layout/lProcess3" loCatId="process" qsTypeId="urn:microsoft.com/office/officeart/2005/8/quickstyle/simple3" qsCatId="simple" csTypeId="urn:microsoft.com/office/officeart/2005/8/colors/colorful1" csCatId="colorful" phldr="1"/>
      <dgm:spPr/>
    </dgm:pt>
    <dgm:pt modelId="{A2C841C7-22F6-4D2F-BF4E-AB82A1A918D6}">
      <dgm:prSet phldrT="[Текст]" custT="1"/>
      <dgm:spPr/>
      <dgm:t>
        <a:bodyPr/>
        <a:lstStyle/>
        <a:p>
          <a:r>
            <a:rPr lang="ru-RU" sz="1400" dirty="0" smtClean="0">
              <a:latin typeface="Times New Roman" panose="02020603050405020304" pitchFamily="18" charset="0"/>
              <a:cs typeface="Times New Roman" panose="02020603050405020304" pitchFamily="18" charset="0"/>
            </a:rPr>
            <a:t>1.  Предоставить изменённые сведения об организации в УФК  по Тульской области</a:t>
          </a:r>
        </a:p>
        <a:p>
          <a:r>
            <a:rPr lang="ru-RU" sz="1400" dirty="0" smtClean="0">
              <a:latin typeface="Times New Roman" panose="02020603050405020304" pitchFamily="18" charset="0"/>
              <a:cs typeface="Times New Roman" panose="02020603050405020304" pitchFamily="18" charset="0"/>
            </a:rPr>
            <a:t>(</a:t>
          </a:r>
          <a:r>
            <a:rPr lang="ru-RU" sz="1400" b="0" dirty="0" smtClean="0">
              <a:latin typeface="Times New Roman" panose="02020603050405020304" pitchFamily="18" charset="0"/>
              <a:cs typeface="Times New Roman" panose="02020603050405020304" pitchFamily="18" charset="0"/>
            </a:rPr>
            <a:t>Приложение №1 к Письму министерства финансов РФ и Казначейства России от 09.12.2014 N 42-7.4-05/5.7-747)</a:t>
          </a:r>
          <a:endParaRPr lang="ru-RU" sz="1400" dirty="0">
            <a:latin typeface="Times New Roman" panose="02020603050405020304" pitchFamily="18" charset="0"/>
            <a:cs typeface="Times New Roman" panose="02020603050405020304" pitchFamily="18" charset="0"/>
          </a:endParaRPr>
        </a:p>
      </dgm:t>
    </dgm:pt>
    <dgm:pt modelId="{DFEB4092-F5BB-4F6B-AC41-9A852334AAF9}" type="parTrans" cxnId="{F0E17BAC-C017-48F5-BF1C-0A5BEBC41033}">
      <dgm:prSet/>
      <dgm:spPr/>
      <dgm:t>
        <a:bodyPr/>
        <a:lstStyle/>
        <a:p>
          <a:endParaRPr lang="ru-RU" sz="1400">
            <a:latin typeface="Times New Roman" panose="02020603050405020304" pitchFamily="18" charset="0"/>
            <a:cs typeface="Times New Roman" panose="02020603050405020304" pitchFamily="18" charset="0"/>
          </a:endParaRPr>
        </a:p>
      </dgm:t>
    </dgm:pt>
    <dgm:pt modelId="{95BDEC86-1A75-4820-A4D8-6A173F21ED60}" type="sibTrans" cxnId="{F0E17BAC-C017-48F5-BF1C-0A5BEBC41033}">
      <dgm:prSet/>
      <dgm:spPr/>
      <dgm:t>
        <a:bodyPr/>
        <a:lstStyle/>
        <a:p>
          <a:endParaRPr lang="ru-RU" sz="1400">
            <a:latin typeface="Times New Roman" panose="02020603050405020304" pitchFamily="18" charset="0"/>
            <a:cs typeface="Times New Roman" panose="02020603050405020304" pitchFamily="18" charset="0"/>
          </a:endParaRPr>
        </a:p>
      </dgm:t>
    </dgm:pt>
    <dgm:pt modelId="{E3829938-7931-47E2-84B7-C2C53F736F19}">
      <dgm:prSet phldrT="[Текст]" custT="1"/>
      <dgm:spPr/>
      <dgm:t>
        <a:bodyPr/>
        <a:lstStyle/>
        <a:p>
          <a:r>
            <a:rPr lang="ru-RU" sz="1400" dirty="0" smtClean="0">
              <a:latin typeface="Times New Roman" panose="02020603050405020304" pitchFamily="18" charset="0"/>
              <a:cs typeface="Times New Roman" panose="02020603050405020304" pitchFamily="18" charset="0"/>
            </a:rPr>
            <a:t>2. Определить круг лиц, ответственных за нормирование </a:t>
          </a:r>
          <a:endParaRPr lang="ru-RU" sz="1400" dirty="0">
            <a:latin typeface="Times New Roman" panose="02020603050405020304" pitchFamily="18" charset="0"/>
            <a:cs typeface="Times New Roman" panose="02020603050405020304" pitchFamily="18" charset="0"/>
          </a:endParaRPr>
        </a:p>
      </dgm:t>
    </dgm:pt>
    <dgm:pt modelId="{34ED4DEC-28BD-4550-89B1-2538DFA3B071}" type="parTrans" cxnId="{6E3BC2AE-F5E3-469C-A905-1E8965C245ED}">
      <dgm:prSet/>
      <dgm:spPr/>
      <dgm:t>
        <a:bodyPr/>
        <a:lstStyle/>
        <a:p>
          <a:endParaRPr lang="ru-RU" sz="1400">
            <a:latin typeface="Times New Roman" panose="02020603050405020304" pitchFamily="18" charset="0"/>
            <a:cs typeface="Times New Roman" panose="02020603050405020304" pitchFamily="18" charset="0"/>
          </a:endParaRPr>
        </a:p>
      </dgm:t>
    </dgm:pt>
    <dgm:pt modelId="{FFD66274-6883-4D19-8D56-F9EAB5F97BBF}" type="sibTrans" cxnId="{6E3BC2AE-F5E3-469C-A905-1E8965C245ED}">
      <dgm:prSet/>
      <dgm:spPr/>
      <dgm:t>
        <a:bodyPr/>
        <a:lstStyle/>
        <a:p>
          <a:endParaRPr lang="ru-RU" sz="1400">
            <a:latin typeface="Times New Roman" panose="02020603050405020304" pitchFamily="18" charset="0"/>
            <a:cs typeface="Times New Roman" panose="02020603050405020304" pitchFamily="18" charset="0"/>
          </a:endParaRPr>
        </a:p>
      </dgm:t>
    </dgm:pt>
    <dgm:pt modelId="{956905D7-B09C-49D4-866E-D9BE50F873D8}">
      <dgm:prSet phldrT="[Текст]" custT="1"/>
      <dgm:spPr/>
      <dgm:t>
        <a:bodyPr/>
        <a:lstStyle/>
        <a:p>
          <a:r>
            <a:rPr lang="ru-RU" sz="1400" dirty="0" smtClean="0">
              <a:latin typeface="Times New Roman" panose="02020603050405020304" pitchFamily="18" charset="0"/>
              <a:cs typeface="Times New Roman" panose="02020603050405020304" pitchFamily="18" charset="0"/>
            </a:rPr>
            <a:t>3. Предоставить документы в УФК  по Тульской области</a:t>
          </a:r>
        </a:p>
        <a:p>
          <a:r>
            <a:rPr lang="ru-RU" sz="1400" dirty="0" smtClean="0">
              <a:latin typeface="Times New Roman" panose="02020603050405020304" pitchFamily="18" charset="0"/>
              <a:cs typeface="Times New Roman" panose="02020603050405020304" pitchFamily="18" charset="0"/>
            </a:rPr>
            <a:t>для получения ЭЦП с дополнительными полномочиями для нормирования </a:t>
          </a:r>
          <a:endParaRPr lang="ru-RU" sz="1400" dirty="0">
            <a:latin typeface="Times New Roman" panose="02020603050405020304" pitchFamily="18" charset="0"/>
            <a:cs typeface="Times New Roman" panose="02020603050405020304" pitchFamily="18" charset="0"/>
          </a:endParaRPr>
        </a:p>
      </dgm:t>
    </dgm:pt>
    <dgm:pt modelId="{7DE41228-F392-487F-8727-72D361045894}" type="parTrans" cxnId="{454811AA-87DF-47A6-B636-8B898B9C5D4C}">
      <dgm:prSet/>
      <dgm:spPr/>
      <dgm:t>
        <a:bodyPr/>
        <a:lstStyle/>
        <a:p>
          <a:endParaRPr lang="ru-RU" sz="1400">
            <a:latin typeface="Times New Roman" panose="02020603050405020304" pitchFamily="18" charset="0"/>
            <a:cs typeface="Times New Roman" panose="02020603050405020304" pitchFamily="18" charset="0"/>
          </a:endParaRPr>
        </a:p>
      </dgm:t>
    </dgm:pt>
    <dgm:pt modelId="{926C43F0-2D04-4CF2-9364-1388AAFFB72D}" type="sibTrans" cxnId="{454811AA-87DF-47A6-B636-8B898B9C5D4C}">
      <dgm:prSet/>
      <dgm:spPr/>
      <dgm:t>
        <a:bodyPr/>
        <a:lstStyle/>
        <a:p>
          <a:endParaRPr lang="ru-RU" sz="1400">
            <a:latin typeface="Times New Roman" panose="02020603050405020304" pitchFamily="18" charset="0"/>
            <a:cs typeface="Times New Roman" panose="02020603050405020304" pitchFamily="18" charset="0"/>
          </a:endParaRPr>
        </a:p>
      </dgm:t>
    </dgm:pt>
    <dgm:pt modelId="{8A69C037-E59F-4939-8A8D-8242092C7435}">
      <dgm:prSet custT="1"/>
      <dgm:spPr/>
      <dgm:t>
        <a:bodyPr/>
        <a:lstStyle/>
        <a:p>
          <a:r>
            <a:rPr lang="ru-RU" sz="1400" b="0" dirty="0" smtClean="0">
              <a:latin typeface="Times New Roman" panose="02020603050405020304" pitchFamily="18" charset="0"/>
              <a:cs typeface="Times New Roman" panose="02020603050405020304" pitchFamily="18" charset="0"/>
            </a:rPr>
            <a:t>Расширить полномочия организации в сфере закупок</a:t>
          </a:r>
          <a:endParaRPr lang="ru-RU" sz="1400" b="0" dirty="0">
            <a:latin typeface="Times New Roman" panose="02020603050405020304" pitchFamily="18" charset="0"/>
            <a:cs typeface="Times New Roman" panose="02020603050405020304" pitchFamily="18" charset="0"/>
          </a:endParaRPr>
        </a:p>
      </dgm:t>
    </dgm:pt>
    <dgm:pt modelId="{CD958026-72BB-4E38-9D20-48DC5DEA50AA}" type="parTrans" cxnId="{A111E5F0-1BAB-4B33-A89E-E90C6A7B32FB}">
      <dgm:prSet/>
      <dgm:spPr/>
      <dgm:t>
        <a:bodyPr/>
        <a:lstStyle/>
        <a:p>
          <a:endParaRPr lang="ru-RU" sz="1400">
            <a:latin typeface="Times New Roman" panose="02020603050405020304" pitchFamily="18" charset="0"/>
            <a:cs typeface="Times New Roman" panose="02020603050405020304" pitchFamily="18" charset="0"/>
          </a:endParaRPr>
        </a:p>
      </dgm:t>
    </dgm:pt>
    <dgm:pt modelId="{241D76D7-FC87-44B1-9B54-2A1A9E4D9C7E}" type="sibTrans" cxnId="{A111E5F0-1BAB-4B33-A89E-E90C6A7B32FB}">
      <dgm:prSet/>
      <dgm:spPr/>
      <dgm:t>
        <a:bodyPr/>
        <a:lstStyle/>
        <a:p>
          <a:endParaRPr lang="ru-RU" sz="1400">
            <a:latin typeface="Times New Roman" panose="02020603050405020304" pitchFamily="18" charset="0"/>
            <a:cs typeface="Times New Roman" panose="02020603050405020304" pitchFamily="18" charset="0"/>
          </a:endParaRPr>
        </a:p>
      </dgm:t>
    </dgm:pt>
    <dgm:pt modelId="{D8179BD7-6FC9-441E-8AF2-B7885E835999}">
      <dgm:prSet custT="1"/>
      <dgm:spPr/>
      <dgm:t>
        <a:bodyPr/>
        <a:lstStyle/>
        <a:p>
          <a:r>
            <a:rPr lang="ru-RU" sz="1400" dirty="0" smtClean="0">
              <a:latin typeface="Times New Roman" panose="02020603050405020304" pitchFamily="18" charset="0"/>
              <a:cs typeface="Times New Roman" panose="02020603050405020304" pitchFamily="18" charset="0"/>
            </a:rPr>
            <a:t>Наделить правами в сфере нормирования сотрудников организации</a:t>
          </a:r>
          <a:endParaRPr lang="ru-RU" sz="1400" dirty="0">
            <a:latin typeface="Times New Roman" panose="02020603050405020304" pitchFamily="18" charset="0"/>
            <a:cs typeface="Times New Roman" panose="02020603050405020304" pitchFamily="18" charset="0"/>
          </a:endParaRPr>
        </a:p>
      </dgm:t>
    </dgm:pt>
    <dgm:pt modelId="{F85ABE9C-D4AB-42E8-8B36-95306A939154}" type="parTrans" cxnId="{B96B4CBD-31B6-4DA1-A4E3-25B25D7DEE11}">
      <dgm:prSet/>
      <dgm:spPr/>
      <dgm:t>
        <a:bodyPr/>
        <a:lstStyle/>
        <a:p>
          <a:endParaRPr lang="ru-RU" sz="1400">
            <a:latin typeface="Times New Roman" panose="02020603050405020304" pitchFamily="18" charset="0"/>
            <a:cs typeface="Times New Roman" panose="02020603050405020304" pitchFamily="18" charset="0"/>
          </a:endParaRPr>
        </a:p>
      </dgm:t>
    </dgm:pt>
    <dgm:pt modelId="{5D3EBC42-FC41-4CCA-836C-17FDFF00FB48}" type="sibTrans" cxnId="{B96B4CBD-31B6-4DA1-A4E3-25B25D7DEE11}">
      <dgm:prSet/>
      <dgm:spPr/>
      <dgm:t>
        <a:bodyPr/>
        <a:lstStyle/>
        <a:p>
          <a:endParaRPr lang="ru-RU" sz="1400">
            <a:latin typeface="Times New Roman" panose="02020603050405020304" pitchFamily="18" charset="0"/>
            <a:cs typeface="Times New Roman" panose="02020603050405020304" pitchFamily="18" charset="0"/>
          </a:endParaRPr>
        </a:p>
      </dgm:t>
    </dgm:pt>
    <dgm:pt modelId="{D421D227-49F0-45DB-A8E1-EF5E3E78C7F1}">
      <dgm:prSet custT="1"/>
      <dgm:spPr/>
      <dgm:t>
        <a:bodyPr/>
        <a:lstStyle/>
        <a:p>
          <a:r>
            <a:rPr lang="ru-RU" sz="1400" dirty="0" smtClean="0">
              <a:latin typeface="Times New Roman" panose="02020603050405020304" pitchFamily="18" charset="0"/>
              <a:cs typeface="Times New Roman" panose="02020603050405020304" pitchFamily="18" charset="0"/>
            </a:rPr>
            <a:t>Получить ЭЦП для каждого полномочия отдельно!</a:t>
          </a:r>
        </a:p>
        <a:p>
          <a:r>
            <a:rPr lang="ru-RU" sz="1400" dirty="0" smtClean="0">
              <a:latin typeface="Times New Roman" panose="02020603050405020304" pitchFamily="18" charset="0"/>
              <a:cs typeface="Times New Roman" panose="02020603050405020304" pitchFamily="18" charset="0"/>
            </a:rPr>
            <a:t>Если сотрудник работает с  полномочиями заказчик и орган, утверждающий требования к отдельным видам товаров, работ, услуг, то у него должно быть 2 ЭЦП</a:t>
          </a:r>
          <a:endParaRPr lang="ru-RU" sz="1400" dirty="0">
            <a:latin typeface="Times New Roman" panose="02020603050405020304" pitchFamily="18" charset="0"/>
            <a:cs typeface="Times New Roman" panose="02020603050405020304" pitchFamily="18" charset="0"/>
          </a:endParaRPr>
        </a:p>
      </dgm:t>
    </dgm:pt>
    <dgm:pt modelId="{0524A605-20FB-4C9C-A840-EE8651192037}" type="parTrans" cxnId="{FE97254C-9D6B-470D-8F6D-F2FD663FF7F5}">
      <dgm:prSet/>
      <dgm:spPr/>
      <dgm:t>
        <a:bodyPr/>
        <a:lstStyle/>
        <a:p>
          <a:endParaRPr lang="ru-RU" sz="1400">
            <a:latin typeface="Times New Roman" panose="02020603050405020304" pitchFamily="18" charset="0"/>
            <a:cs typeface="Times New Roman" panose="02020603050405020304" pitchFamily="18" charset="0"/>
          </a:endParaRPr>
        </a:p>
      </dgm:t>
    </dgm:pt>
    <dgm:pt modelId="{B0A507F0-53F9-4416-A755-431F23F39A38}" type="sibTrans" cxnId="{FE97254C-9D6B-470D-8F6D-F2FD663FF7F5}">
      <dgm:prSet/>
      <dgm:spPr/>
      <dgm:t>
        <a:bodyPr/>
        <a:lstStyle/>
        <a:p>
          <a:endParaRPr lang="ru-RU" sz="1400">
            <a:latin typeface="Times New Roman" panose="02020603050405020304" pitchFamily="18" charset="0"/>
            <a:cs typeface="Times New Roman" panose="02020603050405020304" pitchFamily="18" charset="0"/>
          </a:endParaRPr>
        </a:p>
      </dgm:t>
    </dgm:pt>
    <dgm:pt modelId="{D7A7865D-26FD-41D5-9C92-C28F9CB31CC8}">
      <dgm:prSet custT="1"/>
      <dgm:spPr/>
      <dgm:t>
        <a:bodyPr/>
        <a:lstStyle/>
        <a:p>
          <a:r>
            <a:rPr lang="ru-RU" sz="1400" dirty="0" smtClean="0">
              <a:latin typeface="Times New Roman" panose="02020603050405020304" pitchFamily="18" charset="0"/>
              <a:cs typeface="Times New Roman" panose="02020603050405020304" pitchFamily="18" charset="0"/>
            </a:rPr>
            <a:t>4. Разместить информацию в р</a:t>
          </a:r>
          <a:r>
            <a:rPr lang="ru-RU" sz="1400" b="0" dirty="0" smtClean="0">
              <a:latin typeface="Times New Roman" panose="02020603050405020304" pitchFamily="18" charset="0"/>
              <a:cs typeface="Times New Roman" panose="02020603050405020304" pitchFamily="18" charset="0"/>
            </a:rPr>
            <a:t>еестре правил нормирования, требований к отдельным видам товаров, работ, услуг и нормативных затрат на </a:t>
          </a:r>
          <a:r>
            <a:rPr lang="en-US" sz="1400" b="0" dirty="0" smtClean="0">
              <a:latin typeface="Times New Roman" panose="02020603050405020304" pitchFamily="18" charset="0"/>
              <a:cs typeface="Times New Roman" panose="02020603050405020304" pitchFamily="18" charset="0"/>
            </a:rPr>
            <a:t>(http://zakupki.gov.ru)</a:t>
          </a:r>
          <a:endParaRPr lang="ru-RU" sz="1400" b="0" dirty="0">
            <a:latin typeface="Times New Roman" panose="02020603050405020304" pitchFamily="18" charset="0"/>
            <a:cs typeface="Times New Roman" panose="02020603050405020304" pitchFamily="18" charset="0"/>
          </a:endParaRPr>
        </a:p>
      </dgm:t>
    </dgm:pt>
    <dgm:pt modelId="{3BC4BB7B-0A63-449E-B632-8F652AF85EE2}" type="parTrans" cxnId="{869F1338-CEEB-4D03-AC6F-A8351F27AFEF}">
      <dgm:prSet/>
      <dgm:spPr/>
      <dgm:t>
        <a:bodyPr/>
        <a:lstStyle/>
        <a:p>
          <a:endParaRPr lang="ru-RU" sz="1400">
            <a:latin typeface="Times New Roman" panose="02020603050405020304" pitchFamily="18" charset="0"/>
            <a:cs typeface="Times New Roman" panose="02020603050405020304" pitchFamily="18" charset="0"/>
          </a:endParaRPr>
        </a:p>
      </dgm:t>
    </dgm:pt>
    <dgm:pt modelId="{2E7466B9-E2A1-41A5-8254-B1E24DA11A56}" type="sibTrans" cxnId="{869F1338-CEEB-4D03-AC6F-A8351F27AFEF}">
      <dgm:prSet/>
      <dgm:spPr/>
      <dgm:t>
        <a:bodyPr/>
        <a:lstStyle/>
        <a:p>
          <a:endParaRPr lang="ru-RU" sz="1400">
            <a:latin typeface="Times New Roman" panose="02020603050405020304" pitchFamily="18" charset="0"/>
            <a:cs typeface="Times New Roman" panose="02020603050405020304" pitchFamily="18" charset="0"/>
          </a:endParaRPr>
        </a:p>
      </dgm:t>
    </dgm:pt>
    <dgm:pt modelId="{C7F2CCE8-1747-47F1-BDC2-661447CCF034}">
      <dgm:prSet custT="1"/>
      <dgm:spPr/>
      <dgm:t>
        <a:bodyPr/>
        <a:lstStyle/>
        <a:p>
          <a:r>
            <a:rPr lang="ru-RU" sz="1400" dirty="0" smtClean="0">
              <a:latin typeface="Times New Roman" panose="02020603050405020304" pitchFamily="18" charset="0"/>
              <a:cs typeface="Times New Roman" panose="02020603050405020304" pitchFamily="18" charset="0"/>
            </a:rPr>
            <a:t>1. Опубликовать </a:t>
          </a:r>
          <a:r>
            <a:rPr lang="ru-RU" sz="1400" dirty="0" smtClean="0"/>
            <a:t>нормативные затраты</a:t>
          </a:r>
        </a:p>
        <a:p>
          <a:r>
            <a:rPr lang="ru-RU" sz="1400" dirty="0" smtClean="0">
              <a:latin typeface="Times New Roman" panose="02020603050405020304" pitchFamily="18" charset="0"/>
              <a:cs typeface="Times New Roman" panose="02020603050405020304" pitchFamily="18" charset="0"/>
            </a:rPr>
            <a:t>2. Опубликовать </a:t>
          </a:r>
          <a:r>
            <a:rPr lang="ru-RU" sz="1400" b="0" dirty="0" smtClean="0">
              <a:latin typeface="Times New Roman" panose="02020603050405020304" pitchFamily="18" charset="0"/>
              <a:cs typeface="Times New Roman" panose="02020603050405020304" pitchFamily="18" charset="0"/>
            </a:rPr>
            <a:t>требования к отдельным видам товаров, работ, услуг</a:t>
          </a:r>
          <a:endParaRPr lang="ru-RU" sz="1400" dirty="0">
            <a:latin typeface="Times New Roman" panose="02020603050405020304" pitchFamily="18" charset="0"/>
            <a:cs typeface="Times New Roman" panose="02020603050405020304" pitchFamily="18" charset="0"/>
          </a:endParaRPr>
        </a:p>
      </dgm:t>
    </dgm:pt>
    <dgm:pt modelId="{50B49A8A-8492-4593-AAA0-0580AA44020E}" type="parTrans" cxnId="{F8CA5801-CE83-4A9D-8824-428A195E28EE}">
      <dgm:prSet/>
      <dgm:spPr/>
      <dgm:t>
        <a:bodyPr/>
        <a:lstStyle/>
        <a:p>
          <a:endParaRPr lang="ru-RU" sz="1400">
            <a:latin typeface="Times New Roman" panose="02020603050405020304" pitchFamily="18" charset="0"/>
            <a:cs typeface="Times New Roman" panose="02020603050405020304" pitchFamily="18" charset="0"/>
          </a:endParaRPr>
        </a:p>
      </dgm:t>
    </dgm:pt>
    <dgm:pt modelId="{CBBBD8DD-AB2C-4E58-B8E2-767ED75429FC}" type="sibTrans" cxnId="{F8CA5801-CE83-4A9D-8824-428A195E28EE}">
      <dgm:prSet/>
      <dgm:spPr/>
      <dgm:t>
        <a:bodyPr/>
        <a:lstStyle/>
        <a:p>
          <a:endParaRPr lang="ru-RU" sz="1400">
            <a:latin typeface="Times New Roman" panose="02020603050405020304" pitchFamily="18" charset="0"/>
            <a:cs typeface="Times New Roman" panose="02020603050405020304" pitchFamily="18" charset="0"/>
          </a:endParaRPr>
        </a:p>
      </dgm:t>
    </dgm:pt>
    <dgm:pt modelId="{06E34B00-7B22-4AF3-B890-AAAB60D9C5CE}" type="pres">
      <dgm:prSet presAssocID="{76AA59DA-806C-45F8-A294-6055EC3CFE57}" presName="Name0" presStyleCnt="0">
        <dgm:presLayoutVars>
          <dgm:chPref val="3"/>
          <dgm:dir/>
          <dgm:animLvl val="lvl"/>
          <dgm:resizeHandles/>
        </dgm:presLayoutVars>
      </dgm:prSet>
      <dgm:spPr/>
    </dgm:pt>
    <dgm:pt modelId="{14B5E401-72C8-41AA-97E5-57D24737DEBB}" type="pres">
      <dgm:prSet presAssocID="{A2C841C7-22F6-4D2F-BF4E-AB82A1A918D6}" presName="horFlow" presStyleCnt="0"/>
      <dgm:spPr/>
    </dgm:pt>
    <dgm:pt modelId="{F3A06F48-81DF-47AE-888C-BD7BC60C1057}" type="pres">
      <dgm:prSet presAssocID="{A2C841C7-22F6-4D2F-BF4E-AB82A1A918D6}" presName="bigChev" presStyleLbl="node1" presStyleIdx="0" presStyleCnt="4" custScaleX="162657"/>
      <dgm:spPr/>
      <dgm:t>
        <a:bodyPr/>
        <a:lstStyle/>
        <a:p>
          <a:endParaRPr lang="ru-RU"/>
        </a:p>
      </dgm:t>
    </dgm:pt>
    <dgm:pt modelId="{C812A8CA-2737-4F8B-828D-A4C1C621F803}" type="pres">
      <dgm:prSet presAssocID="{CD958026-72BB-4E38-9D20-48DC5DEA50AA}" presName="parTrans" presStyleCnt="0"/>
      <dgm:spPr/>
    </dgm:pt>
    <dgm:pt modelId="{5B39ECB5-0D02-4C3F-8BD1-FFF0663F952A}" type="pres">
      <dgm:prSet presAssocID="{8A69C037-E59F-4939-8A8D-8242092C7435}" presName="node" presStyleLbl="alignAccFollowNode1" presStyleIdx="0" presStyleCnt="4" custScaleX="188188">
        <dgm:presLayoutVars>
          <dgm:bulletEnabled val="1"/>
        </dgm:presLayoutVars>
      </dgm:prSet>
      <dgm:spPr/>
      <dgm:t>
        <a:bodyPr/>
        <a:lstStyle/>
        <a:p>
          <a:endParaRPr lang="ru-RU"/>
        </a:p>
      </dgm:t>
    </dgm:pt>
    <dgm:pt modelId="{EF862A3E-D08D-42DB-A612-8BF1FE3CF421}" type="pres">
      <dgm:prSet presAssocID="{A2C841C7-22F6-4D2F-BF4E-AB82A1A918D6}" presName="vSp" presStyleCnt="0"/>
      <dgm:spPr/>
    </dgm:pt>
    <dgm:pt modelId="{C0D1297F-E6DD-4B1B-AA43-1D4E451D39E4}" type="pres">
      <dgm:prSet presAssocID="{E3829938-7931-47E2-84B7-C2C53F736F19}" presName="horFlow" presStyleCnt="0"/>
      <dgm:spPr/>
    </dgm:pt>
    <dgm:pt modelId="{B483B456-370A-433F-B3AE-5154CADF8377}" type="pres">
      <dgm:prSet presAssocID="{E3829938-7931-47E2-84B7-C2C53F736F19}" presName="bigChev" presStyleLbl="node1" presStyleIdx="1" presStyleCnt="4" custScaleX="162657"/>
      <dgm:spPr/>
      <dgm:t>
        <a:bodyPr/>
        <a:lstStyle/>
        <a:p>
          <a:endParaRPr lang="ru-RU"/>
        </a:p>
      </dgm:t>
    </dgm:pt>
    <dgm:pt modelId="{0F58B4CC-5D8F-4E7F-A697-AF3BD107DA03}" type="pres">
      <dgm:prSet presAssocID="{F85ABE9C-D4AB-42E8-8B36-95306A939154}" presName="parTrans" presStyleCnt="0"/>
      <dgm:spPr/>
    </dgm:pt>
    <dgm:pt modelId="{FDDFC14B-6715-45EF-A5B1-D35986691763}" type="pres">
      <dgm:prSet presAssocID="{D8179BD7-6FC9-441E-8AF2-B7885E835999}" presName="node" presStyleLbl="alignAccFollowNode1" presStyleIdx="1" presStyleCnt="4" custScaleX="188188">
        <dgm:presLayoutVars>
          <dgm:bulletEnabled val="1"/>
        </dgm:presLayoutVars>
      </dgm:prSet>
      <dgm:spPr/>
      <dgm:t>
        <a:bodyPr/>
        <a:lstStyle/>
        <a:p>
          <a:endParaRPr lang="ru-RU"/>
        </a:p>
      </dgm:t>
    </dgm:pt>
    <dgm:pt modelId="{9C80D88E-B0D5-4B81-A8C2-1AB534D4B23F}" type="pres">
      <dgm:prSet presAssocID="{E3829938-7931-47E2-84B7-C2C53F736F19}" presName="vSp" presStyleCnt="0"/>
      <dgm:spPr/>
    </dgm:pt>
    <dgm:pt modelId="{5808BA44-D703-4777-9264-C32103FFA1FD}" type="pres">
      <dgm:prSet presAssocID="{956905D7-B09C-49D4-866E-D9BE50F873D8}" presName="horFlow" presStyleCnt="0"/>
      <dgm:spPr/>
    </dgm:pt>
    <dgm:pt modelId="{24B6DEC4-01AE-4321-9613-12CE6170536B}" type="pres">
      <dgm:prSet presAssocID="{956905D7-B09C-49D4-866E-D9BE50F873D8}" presName="bigChev" presStyleLbl="node1" presStyleIdx="2" presStyleCnt="4" custScaleX="162657"/>
      <dgm:spPr/>
      <dgm:t>
        <a:bodyPr/>
        <a:lstStyle/>
        <a:p>
          <a:endParaRPr lang="ru-RU"/>
        </a:p>
      </dgm:t>
    </dgm:pt>
    <dgm:pt modelId="{6B45B6BC-4D08-4A4E-AFC0-056ABF3C9146}" type="pres">
      <dgm:prSet presAssocID="{0524A605-20FB-4C9C-A840-EE8651192037}" presName="parTrans" presStyleCnt="0"/>
      <dgm:spPr/>
    </dgm:pt>
    <dgm:pt modelId="{AF905ABB-15CD-4232-ACDA-5C91F9753A06}" type="pres">
      <dgm:prSet presAssocID="{D421D227-49F0-45DB-A8E1-EF5E3E78C7F1}" presName="node" presStyleLbl="alignAccFollowNode1" presStyleIdx="2" presStyleCnt="4" custScaleX="188188" custScaleY="122217">
        <dgm:presLayoutVars>
          <dgm:bulletEnabled val="1"/>
        </dgm:presLayoutVars>
      </dgm:prSet>
      <dgm:spPr/>
      <dgm:t>
        <a:bodyPr/>
        <a:lstStyle/>
        <a:p>
          <a:endParaRPr lang="ru-RU"/>
        </a:p>
      </dgm:t>
    </dgm:pt>
    <dgm:pt modelId="{355EC095-4517-45CF-AE1C-3F8F9DCCF5D8}" type="pres">
      <dgm:prSet presAssocID="{956905D7-B09C-49D4-866E-D9BE50F873D8}" presName="vSp" presStyleCnt="0"/>
      <dgm:spPr/>
    </dgm:pt>
    <dgm:pt modelId="{6E9E328C-0EC5-44C9-BA17-64CB745D9AC5}" type="pres">
      <dgm:prSet presAssocID="{D7A7865D-26FD-41D5-9C92-C28F9CB31CC8}" presName="horFlow" presStyleCnt="0"/>
      <dgm:spPr/>
    </dgm:pt>
    <dgm:pt modelId="{B74B034B-54B4-4F5A-B48D-078A474C5D6A}" type="pres">
      <dgm:prSet presAssocID="{D7A7865D-26FD-41D5-9C92-C28F9CB31CC8}" presName="bigChev" presStyleLbl="node1" presStyleIdx="3" presStyleCnt="4" custScaleX="162657"/>
      <dgm:spPr/>
      <dgm:t>
        <a:bodyPr/>
        <a:lstStyle/>
        <a:p>
          <a:endParaRPr lang="ru-RU"/>
        </a:p>
      </dgm:t>
    </dgm:pt>
    <dgm:pt modelId="{514442CD-E071-4ED7-B3ED-8D98E358EF89}" type="pres">
      <dgm:prSet presAssocID="{50B49A8A-8492-4593-AAA0-0580AA44020E}" presName="parTrans" presStyleCnt="0"/>
      <dgm:spPr/>
    </dgm:pt>
    <dgm:pt modelId="{08B69776-18DB-4E59-BB91-E68E1021DA67}" type="pres">
      <dgm:prSet presAssocID="{C7F2CCE8-1747-47F1-BDC2-661447CCF034}" presName="node" presStyleLbl="alignAccFollowNode1" presStyleIdx="3" presStyleCnt="4" custScaleX="188188">
        <dgm:presLayoutVars>
          <dgm:bulletEnabled val="1"/>
        </dgm:presLayoutVars>
      </dgm:prSet>
      <dgm:spPr/>
      <dgm:t>
        <a:bodyPr/>
        <a:lstStyle/>
        <a:p>
          <a:endParaRPr lang="ru-RU"/>
        </a:p>
      </dgm:t>
    </dgm:pt>
  </dgm:ptLst>
  <dgm:cxnLst>
    <dgm:cxn modelId="{454811AA-87DF-47A6-B636-8B898B9C5D4C}" srcId="{76AA59DA-806C-45F8-A294-6055EC3CFE57}" destId="{956905D7-B09C-49D4-866E-D9BE50F873D8}" srcOrd="2" destOrd="0" parTransId="{7DE41228-F392-487F-8727-72D361045894}" sibTransId="{926C43F0-2D04-4CF2-9364-1388AAFFB72D}"/>
    <dgm:cxn modelId="{6E3BC2AE-F5E3-469C-A905-1E8965C245ED}" srcId="{76AA59DA-806C-45F8-A294-6055EC3CFE57}" destId="{E3829938-7931-47E2-84B7-C2C53F736F19}" srcOrd="1" destOrd="0" parTransId="{34ED4DEC-28BD-4550-89B1-2538DFA3B071}" sibTransId="{FFD66274-6883-4D19-8D56-F9EAB5F97BBF}"/>
    <dgm:cxn modelId="{9EBEE00C-85F9-4DFD-A44D-6DF873385E5D}" type="presOf" srcId="{C7F2CCE8-1747-47F1-BDC2-661447CCF034}" destId="{08B69776-18DB-4E59-BB91-E68E1021DA67}" srcOrd="0" destOrd="0" presId="urn:microsoft.com/office/officeart/2005/8/layout/lProcess3"/>
    <dgm:cxn modelId="{C8BA6BB0-4B33-4912-AF82-01B143F89B21}" type="presOf" srcId="{956905D7-B09C-49D4-866E-D9BE50F873D8}" destId="{24B6DEC4-01AE-4321-9613-12CE6170536B}" srcOrd="0" destOrd="0" presId="urn:microsoft.com/office/officeart/2005/8/layout/lProcess3"/>
    <dgm:cxn modelId="{869F1338-CEEB-4D03-AC6F-A8351F27AFEF}" srcId="{76AA59DA-806C-45F8-A294-6055EC3CFE57}" destId="{D7A7865D-26FD-41D5-9C92-C28F9CB31CC8}" srcOrd="3" destOrd="0" parTransId="{3BC4BB7B-0A63-449E-B632-8F652AF85EE2}" sibTransId="{2E7466B9-E2A1-41A5-8254-B1E24DA11A56}"/>
    <dgm:cxn modelId="{B5335911-BA00-4A95-B00B-BA2891217750}" type="presOf" srcId="{E3829938-7931-47E2-84B7-C2C53F736F19}" destId="{B483B456-370A-433F-B3AE-5154CADF8377}" srcOrd="0" destOrd="0" presId="urn:microsoft.com/office/officeart/2005/8/layout/lProcess3"/>
    <dgm:cxn modelId="{A754C7A7-9F33-4FE9-91E0-CC42CB53643A}" type="presOf" srcId="{76AA59DA-806C-45F8-A294-6055EC3CFE57}" destId="{06E34B00-7B22-4AF3-B890-AAAB60D9C5CE}" srcOrd="0" destOrd="0" presId="urn:microsoft.com/office/officeart/2005/8/layout/lProcess3"/>
    <dgm:cxn modelId="{B96B4CBD-31B6-4DA1-A4E3-25B25D7DEE11}" srcId="{E3829938-7931-47E2-84B7-C2C53F736F19}" destId="{D8179BD7-6FC9-441E-8AF2-B7885E835999}" srcOrd="0" destOrd="0" parTransId="{F85ABE9C-D4AB-42E8-8B36-95306A939154}" sibTransId="{5D3EBC42-FC41-4CCA-836C-17FDFF00FB48}"/>
    <dgm:cxn modelId="{CA777B4A-CD2C-4325-91EC-FD426BF2FDD4}" type="presOf" srcId="{D7A7865D-26FD-41D5-9C92-C28F9CB31CC8}" destId="{B74B034B-54B4-4F5A-B48D-078A474C5D6A}" srcOrd="0" destOrd="0" presId="urn:microsoft.com/office/officeart/2005/8/layout/lProcess3"/>
    <dgm:cxn modelId="{8628B281-7FD6-451C-AF27-9A4A4132F625}" type="presOf" srcId="{D8179BD7-6FC9-441E-8AF2-B7885E835999}" destId="{FDDFC14B-6715-45EF-A5B1-D35986691763}" srcOrd="0" destOrd="0" presId="urn:microsoft.com/office/officeart/2005/8/layout/lProcess3"/>
    <dgm:cxn modelId="{F0E17BAC-C017-48F5-BF1C-0A5BEBC41033}" srcId="{76AA59DA-806C-45F8-A294-6055EC3CFE57}" destId="{A2C841C7-22F6-4D2F-BF4E-AB82A1A918D6}" srcOrd="0" destOrd="0" parTransId="{DFEB4092-F5BB-4F6B-AC41-9A852334AAF9}" sibTransId="{95BDEC86-1A75-4820-A4D8-6A173F21ED60}"/>
    <dgm:cxn modelId="{A111E5F0-1BAB-4B33-A89E-E90C6A7B32FB}" srcId="{A2C841C7-22F6-4D2F-BF4E-AB82A1A918D6}" destId="{8A69C037-E59F-4939-8A8D-8242092C7435}" srcOrd="0" destOrd="0" parTransId="{CD958026-72BB-4E38-9D20-48DC5DEA50AA}" sibTransId="{241D76D7-FC87-44B1-9B54-2A1A9E4D9C7E}"/>
    <dgm:cxn modelId="{F8CA5801-CE83-4A9D-8824-428A195E28EE}" srcId="{D7A7865D-26FD-41D5-9C92-C28F9CB31CC8}" destId="{C7F2CCE8-1747-47F1-BDC2-661447CCF034}" srcOrd="0" destOrd="0" parTransId="{50B49A8A-8492-4593-AAA0-0580AA44020E}" sibTransId="{CBBBD8DD-AB2C-4E58-B8E2-767ED75429FC}"/>
    <dgm:cxn modelId="{EAB2454D-C27B-4BF6-99D5-463DD530CD03}" type="presOf" srcId="{A2C841C7-22F6-4D2F-BF4E-AB82A1A918D6}" destId="{F3A06F48-81DF-47AE-888C-BD7BC60C1057}" srcOrd="0" destOrd="0" presId="urn:microsoft.com/office/officeart/2005/8/layout/lProcess3"/>
    <dgm:cxn modelId="{CD100FB3-2A8B-4C02-9F7F-9D9FC115B5C3}" type="presOf" srcId="{D421D227-49F0-45DB-A8E1-EF5E3E78C7F1}" destId="{AF905ABB-15CD-4232-ACDA-5C91F9753A06}" srcOrd="0" destOrd="0" presId="urn:microsoft.com/office/officeart/2005/8/layout/lProcess3"/>
    <dgm:cxn modelId="{FE97254C-9D6B-470D-8F6D-F2FD663FF7F5}" srcId="{956905D7-B09C-49D4-866E-D9BE50F873D8}" destId="{D421D227-49F0-45DB-A8E1-EF5E3E78C7F1}" srcOrd="0" destOrd="0" parTransId="{0524A605-20FB-4C9C-A840-EE8651192037}" sibTransId="{B0A507F0-53F9-4416-A755-431F23F39A38}"/>
    <dgm:cxn modelId="{125D956F-56FC-42F1-A3E3-334442994BDF}" type="presOf" srcId="{8A69C037-E59F-4939-8A8D-8242092C7435}" destId="{5B39ECB5-0D02-4C3F-8BD1-FFF0663F952A}" srcOrd="0" destOrd="0" presId="urn:microsoft.com/office/officeart/2005/8/layout/lProcess3"/>
    <dgm:cxn modelId="{234625EB-2A81-4BDB-9F7B-97ED91E369B8}" type="presParOf" srcId="{06E34B00-7B22-4AF3-B890-AAAB60D9C5CE}" destId="{14B5E401-72C8-41AA-97E5-57D24737DEBB}" srcOrd="0" destOrd="0" presId="urn:microsoft.com/office/officeart/2005/8/layout/lProcess3"/>
    <dgm:cxn modelId="{78A36B97-AB9E-43B8-97A7-4996FAC5F12F}" type="presParOf" srcId="{14B5E401-72C8-41AA-97E5-57D24737DEBB}" destId="{F3A06F48-81DF-47AE-888C-BD7BC60C1057}" srcOrd="0" destOrd="0" presId="urn:microsoft.com/office/officeart/2005/8/layout/lProcess3"/>
    <dgm:cxn modelId="{722D5A10-6876-47E7-A68F-40D16E89B51B}" type="presParOf" srcId="{14B5E401-72C8-41AA-97E5-57D24737DEBB}" destId="{C812A8CA-2737-4F8B-828D-A4C1C621F803}" srcOrd="1" destOrd="0" presId="urn:microsoft.com/office/officeart/2005/8/layout/lProcess3"/>
    <dgm:cxn modelId="{6D0A5A92-3E8A-48A9-A296-03CB8B48A306}" type="presParOf" srcId="{14B5E401-72C8-41AA-97E5-57D24737DEBB}" destId="{5B39ECB5-0D02-4C3F-8BD1-FFF0663F952A}" srcOrd="2" destOrd="0" presId="urn:microsoft.com/office/officeart/2005/8/layout/lProcess3"/>
    <dgm:cxn modelId="{E57948B9-CAF2-46C5-9BF2-ECC212E77199}" type="presParOf" srcId="{06E34B00-7B22-4AF3-B890-AAAB60D9C5CE}" destId="{EF862A3E-D08D-42DB-A612-8BF1FE3CF421}" srcOrd="1" destOrd="0" presId="urn:microsoft.com/office/officeart/2005/8/layout/lProcess3"/>
    <dgm:cxn modelId="{0E2FEC4C-C217-4BB4-8AC3-D5506259FF35}" type="presParOf" srcId="{06E34B00-7B22-4AF3-B890-AAAB60D9C5CE}" destId="{C0D1297F-E6DD-4B1B-AA43-1D4E451D39E4}" srcOrd="2" destOrd="0" presId="urn:microsoft.com/office/officeart/2005/8/layout/lProcess3"/>
    <dgm:cxn modelId="{4429D4E6-0EC7-42D1-A52F-5B05B6819D3D}" type="presParOf" srcId="{C0D1297F-E6DD-4B1B-AA43-1D4E451D39E4}" destId="{B483B456-370A-433F-B3AE-5154CADF8377}" srcOrd="0" destOrd="0" presId="urn:microsoft.com/office/officeart/2005/8/layout/lProcess3"/>
    <dgm:cxn modelId="{E65A81C2-4411-455F-82D2-A6B07DCFC2B7}" type="presParOf" srcId="{C0D1297F-E6DD-4B1B-AA43-1D4E451D39E4}" destId="{0F58B4CC-5D8F-4E7F-A697-AF3BD107DA03}" srcOrd="1" destOrd="0" presId="urn:microsoft.com/office/officeart/2005/8/layout/lProcess3"/>
    <dgm:cxn modelId="{FC5ADBB5-2598-40D8-831D-8A8AA5E6448C}" type="presParOf" srcId="{C0D1297F-E6DD-4B1B-AA43-1D4E451D39E4}" destId="{FDDFC14B-6715-45EF-A5B1-D35986691763}" srcOrd="2" destOrd="0" presId="urn:microsoft.com/office/officeart/2005/8/layout/lProcess3"/>
    <dgm:cxn modelId="{11C5FB47-4520-43D4-A3B9-382FB44CBC42}" type="presParOf" srcId="{06E34B00-7B22-4AF3-B890-AAAB60D9C5CE}" destId="{9C80D88E-B0D5-4B81-A8C2-1AB534D4B23F}" srcOrd="3" destOrd="0" presId="urn:microsoft.com/office/officeart/2005/8/layout/lProcess3"/>
    <dgm:cxn modelId="{546AB5B1-9AC8-4606-8673-C7B62980ACD0}" type="presParOf" srcId="{06E34B00-7B22-4AF3-B890-AAAB60D9C5CE}" destId="{5808BA44-D703-4777-9264-C32103FFA1FD}" srcOrd="4" destOrd="0" presId="urn:microsoft.com/office/officeart/2005/8/layout/lProcess3"/>
    <dgm:cxn modelId="{E8B572F0-463A-432C-B53E-F75750F1BEC0}" type="presParOf" srcId="{5808BA44-D703-4777-9264-C32103FFA1FD}" destId="{24B6DEC4-01AE-4321-9613-12CE6170536B}" srcOrd="0" destOrd="0" presId="urn:microsoft.com/office/officeart/2005/8/layout/lProcess3"/>
    <dgm:cxn modelId="{9D23E6A3-FFD8-486E-9104-EE9B09577CDB}" type="presParOf" srcId="{5808BA44-D703-4777-9264-C32103FFA1FD}" destId="{6B45B6BC-4D08-4A4E-AFC0-056ABF3C9146}" srcOrd="1" destOrd="0" presId="urn:microsoft.com/office/officeart/2005/8/layout/lProcess3"/>
    <dgm:cxn modelId="{C042560A-6D63-4136-96D7-0594993E6709}" type="presParOf" srcId="{5808BA44-D703-4777-9264-C32103FFA1FD}" destId="{AF905ABB-15CD-4232-ACDA-5C91F9753A06}" srcOrd="2" destOrd="0" presId="urn:microsoft.com/office/officeart/2005/8/layout/lProcess3"/>
    <dgm:cxn modelId="{F7D9EA54-2A70-439E-B03D-6038470DDD94}" type="presParOf" srcId="{06E34B00-7B22-4AF3-B890-AAAB60D9C5CE}" destId="{355EC095-4517-45CF-AE1C-3F8F9DCCF5D8}" srcOrd="5" destOrd="0" presId="urn:microsoft.com/office/officeart/2005/8/layout/lProcess3"/>
    <dgm:cxn modelId="{256B838E-1144-4896-A70D-FC1AF9B58F80}" type="presParOf" srcId="{06E34B00-7B22-4AF3-B890-AAAB60D9C5CE}" destId="{6E9E328C-0EC5-44C9-BA17-64CB745D9AC5}" srcOrd="6" destOrd="0" presId="urn:microsoft.com/office/officeart/2005/8/layout/lProcess3"/>
    <dgm:cxn modelId="{13CDF12E-6EBA-4F08-93AB-2F17DE7F9878}" type="presParOf" srcId="{6E9E328C-0EC5-44C9-BA17-64CB745D9AC5}" destId="{B74B034B-54B4-4F5A-B48D-078A474C5D6A}" srcOrd="0" destOrd="0" presId="urn:microsoft.com/office/officeart/2005/8/layout/lProcess3"/>
    <dgm:cxn modelId="{03AAD228-AA86-47E4-BDB1-22258E8F15BA}" type="presParOf" srcId="{6E9E328C-0EC5-44C9-BA17-64CB745D9AC5}" destId="{514442CD-E071-4ED7-B3ED-8D98E358EF89}" srcOrd="1" destOrd="0" presId="urn:microsoft.com/office/officeart/2005/8/layout/lProcess3"/>
    <dgm:cxn modelId="{B8421504-5D7B-47E6-867A-752677D3C4A0}" type="presParOf" srcId="{6E9E328C-0EC5-44C9-BA17-64CB745D9AC5}" destId="{08B69776-18DB-4E59-BB91-E68E1021DA67}"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E42072-82F1-4384-8AF0-5388932492E3}" type="doc">
      <dgm:prSet loTypeId="urn:microsoft.com/office/officeart/2005/8/layout/bProcess2" loCatId="process" qsTypeId="urn:microsoft.com/office/officeart/2005/8/quickstyle/3d1" qsCatId="3D" csTypeId="urn:microsoft.com/office/officeart/2005/8/colors/accent1_2" csCatId="accent1" phldr="1"/>
      <dgm:spPr/>
      <dgm:t>
        <a:bodyPr/>
        <a:lstStyle/>
        <a:p>
          <a:endParaRPr lang="ru-RU"/>
        </a:p>
      </dgm:t>
    </dgm:pt>
    <dgm:pt modelId="{379A344E-8D40-4E80-B755-5AB1F2D2DC5F}">
      <dgm:prSet phldrT="[Текст]">
        <dgm:style>
          <a:lnRef idx="1">
            <a:schemeClr val="accent4"/>
          </a:lnRef>
          <a:fillRef idx="2">
            <a:schemeClr val="accent4"/>
          </a:fillRef>
          <a:effectRef idx="1">
            <a:schemeClr val="accent4"/>
          </a:effectRef>
          <a:fontRef idx="minor">
            <a:schemeClr val="dk1"/>
          </a:fontRef>
        </dgm:style>
      </dgm:prSet>
      <dgm:spPr/>
      <dgm:t>
        <a:bodyPr/>
        <a:lstStyle/>
        <a:p>
          <a:r>
            <a:rPr lang="ru-RU" dirty="0" smtClean="0"/>
            <a:t>Определение необходимых объёмов бюджетных ассигнований на обеспечение деятельности</a:t>
          </a:r>
          <a:endParaRPr lang="ru-RU" dirty="0"/>
        </a:p>
      </dgm:t>
    </dgm:pt>
    <dgm:pt modelId="{CC6ED1E2-C656-4219-BE62-37F5770DD93F}" type="parTrans" cxnId="{AB0A12AB-52F9-429E-BB7F-BB15036DF111}">
      <dgm:prSet/>
      <dgm:spPr/>
      <dgm:t>
        <a:bodyPr/>
        <a:lstStyle/>
        <a:p>
          <a:endParaRPr lang="ru-RU"/>
        </a:p>
      </dgm:t>
    </dgm:pt>
    <dgm:pt modelId="{D11A8297-2B37-42CE-AE83-E280A97500E5}" type="sibTrans" cxnId="{AB0A12AB-52F9-429E-BB7F-BB15036DF111}">
      <dgm:prSet/>
      <dgm:spPr/>
      <dgm:t>
        <a:bodyPr/>
        <a:lstStyle/>
        <a:p>
          <a:endParaRPr lang="ru-RU"/>
        </a:p>
      </dgm:t>
    </dgm:pt>
    <dgm:pt modelId="{EF327577-42C5-46AC-B26C-725D058F3916}">
      <dgm:prSet phldrT="[Текст]">
        <dgm:style>
          <a:lnRef idx="1">
            <a:schemeClr val="accent5"/>
          </a:lnRef>
          <a:fillRef idx="2">
            <a:schemeClr val="accent5"/>
          </a:fillRef>
          <a:effectRef idx="1">
            <a:schemeClr val="accent5"/>
          </a:effectRef>
          <a:fontRef idx="minor">
            <a:schemeClr val="dk1"/>
          </a:fontRef>
        </dgm:style>
      </dgm:prSet>
      <dgm:spPr/>
      <dgm:t>
        <a:bodyPr/>
        <a:lstStyle/>
        <a:p>
          <a:r>
            <a:rPr lang="ru-RU" dirty="0" smtClean="0"/>
            <a:t>Уточнение госпрограмм и формирование планов закупок</a:t>
          </a:r>
          <a:endParaRPr lang="ru-RU" dirty="0"/>
        </a:p>
      </dgm:t>
    </dgm:pt>
    <dgm:pt modelId="{F3CC3D04-3318-45AB-8385-1E6B56F6236E}" type="parTrans" cxnId="{FF3598B2-A316-4429-8801-0D84D3D2C3B5}">
      <dgm:prSet/>
      <dgm:spPr/>
      <dgm:t>
        <a:bodyPr/>
        <a:lstStyle/>
        <a:p>
          <a:endParaRPr lang="ru-RU"/>
        </a:p>
      </dgm:t>
    </dgm:pt>
    <dgm:pt modelId="{4189B0C4-F394-4921-8898-1FB7A717E5F6}" type="sibTrans" cxnId="{FF3598B2-A316-4429-8801-0D84D3D2C3B5}">
      <dgm:prSet/>
      <dgm:spPr/>
      <dgm:t>
        <a:bodyPr/>
        <a:lstStyle/>
        <a:p>
          <a:endParaRPr lang="ru-RU"/>
        </a:p>
      </dgm:t>
    </dgm:pt>
    <dgm:pt modelId="{69FE2219-B747-4257-8706-04DE66F25EDF}">
      <dgm:prSet phldrT="[Текст]">
        <dgm:style>
          <a:lnRef idx="1">
            <a:schemeClr val="accent6"/>
          </a:lnRef>
          <a:fillRef idx="2">
            <a:schemeClr val="accent6"/>
          </a:fillRef>
          <a:effectRef idx="1">
            <a:schemeClr val="accent6"/>
          </a:effectRef>
          <a:fontRef idx="minor">
            <a:schemeClr val="dk1"/>
          </a:fontRef>
        </dgm:style>
      </dgm:prSet>
      <dgm:spPr/>
      <dgm:t>
        <a:bodyPr/>
        <a:lstStyle/>
        <a:p>
          <a:r>
            <a:rPr lang="ru-RU" dirty="0" smtClean="0"/>
            <a:t>Формирование бюджета</a:t>
          </a:r>
          <a:endParaRPr lang="ru-RU" dirty="0"/>
        </a:p>
      </dgm:t>
    </dgm:pt>
    <dgm:pt modelId="{1D8A49FF-F2A4-4402-A146-84624796D9DB}" type="parTrans" cxnId="{FCF1D175-1106-47CA-A1C4-26A0F332ED2E}">
      <dgm:prSet/>
      <dgm:spPr/>
      <dgm:t>
        <a:bodyPr/>
        <a:lstStyle/>
        <a:p>
          <a:endParaRPr lang="ru-RU"/>
        </a:p>
      </dgm:t>
    </dgm:pt>
    <dgm:pt modelId="{D7317F96-5368-4EB3-82C0-DF2AE2B783A7}" type="sibTrans" cxnId="{FCF1D175-1106-47CA-A1C4-26A0F332ED2E}">
      <dgm:prSet/>
      <dgm:spPr/>
      <dgm:t>
        <a:bodyPr/>
        <a:lstStyle/>
        <a:p>
          <a:endParaRPr lang="ru-RU"/>
        </a:p>
      </dgm:t>
    </dgm:pt>
    <dgm:pt modelId="{2060DED4-8B81-4523-B70E-18B212506705}" type="pres">
      <dgm:prSet presAssocID="{3EE42072-82F1-4384-8AF0-5388932492E3}" presName="diagram" presStyleCnt="0">
        <dgm:presLayoutVars>
          <dgm:dir/>
          <dgm:resizeHandles/>
        </dgm:presLayoutVars>
      </dgm:prSet>
      <dgm:spPr/>
      <dgm:t>
        <a:bodyPr/>
        <a:lstStyle/>
        <a:p>
          <a:endParaRPr lang="ru-RU"/>
        </a:p>
      </dgm:t>
    </dgm:pt>
    <dgm:pt modelId="{7F85EFA6-F1A7-44FA-B05D-CE87C34A90C6}" type="pres">
      <dgm:prSet presAssocID="{379A344E-8D40-4E80-B755-5AB1F2D2DC5F}" presName="firstNode" presStyleLbl="node1" presStyleIdx="0" presStyleCnt="3">
        <dgm:presLayoutVars>
          <dgm:bulletEnabled val="1"/>
        </dgm:presLayoutVars>
      </dgm:prSet>
      <dgm:spPr/>
      <dgm:t>
        <a:bodyPr/>
        <a:lstStyle/>
        <a:p>
          <a:endParaRPr lang="ru-RU"/>
        </a:p>
      </dgm:t>
    </dgm:pt>
    <dgm:pt modelId="{E5758C48-19D7-4381-89CE-99DD9B2A4E2A}" type="pres">
      <dgm:prSet presAssocID="{D11A8297-2B37-42CE-AE83-E280A97500E5}" presName="sibTrans" presStyleLbl="sibTrans2D1" presStyleIdx="0" presStyleCnt="2"/>
      <dgm:spPr/>
      <dgm:t>
        <a:bodyPr/>
        <a:lstStyle/>
        <a:p>
          <a:endParaRPr lang="ru-RU"/>
        </a:p>
      </dgm:t>
    </dgm:pt>
    <dgm:pt modelId="{D10296D1-57FB-48BB-87FE-7C19F8B3BB8A}" type="pres">
      <dgm:prSet presAssocID="{EF327577-42C5-46AC-B26C-725D058F3916}" presName="middleNode" presStyleCnt="0"/>
      <dgm:spPr/>
    </dgm:pt>
    <dgm:pt modelId="{F54756B5-034B-4588-88DF-20246C34C2D8}" type="pres">
      <dgm:prSet presAssocID="{EF327577-42C5-46AC-B26C-725D058F3916}" presName="padding" presStyleLbl="node1" presStyleIdx="0" presStyleCnt="3"/>
      <dgm:spPr/>
    </dgm:pt>
    <dgm:pt modelId="{4C3EE2C0-962A-4A8A-A34E-0D44218273A4}" type="pres">
      <dgm:prSet presAssocID="{EF327577-42C5-46AC-B26C-725D058F3916}" presName="shape" presStyleLbl="node1" presStyleIdx="1" presStyleCnt="3" custScaleX="144755" custScaleY="145993">
        <dgm:presLayoutVars>
          <dgm:bulletEnabled val="1"/>
        </dgm:presLayoutVars>
      </dgm:prSet>
      <dgm:spPr/>
      <dgm:t>
        <a:bodyPr/>
        <a:lstStyle/>
        <a:p>
          <a:endParaRPr lang="ru-RU"/>
        </a:p>
      </dgm:t>
    </dgm:pt>
    <dgm:pt modelId="{6339B704-987F-484A-875F-E871AD0C253D}" type="pres">
      <dgm:prSet presAssocID="{4189B0C4-F394-4921-8898-1FB7A717E5F6}" presName="sibTrans" presStyleLbl="sibTrans2D1" presStyleIdx="1" presStyleCnt="2"/>
      <dgm:spPr/>
      <dgm:t>
        <a:bodyPr/>
        <a:lstStyle/>
        <a:p>
          <a:endParaRPr lang="ru-RU"/>
        </a:p>
      </dgm:t>
    </dgm:pt>
    <dgm:pt modelId="{55576578-4433-404C-B880-437C0A68D04F}" type="pres">
      <dgm:prSet presAssocID="{69FE2219-B747-4257-8706-04DE66F25EDF}" presName="lastNode" presStyleLbl="node1" presStyleIdx="2" presStyleCnt="3">
        <dgm:presLayoutVars>
          <dgm:bulletEnabled val="1"/>
        </dgm:presLayoutVars>
      </dgm:prSet>
      <dgm:spPr/>
      <dgm:t>
        <a:bodyPr/>
        <a:lstStyle/>
        <a:p>
          <a:endParaRPr lang="ru-RU"/>
        </a:p>
      </dgm:t>
    </dgm:pt>
  </dgm:ptLst>
  <dgm:cxnLst>
    <dgm:cxn modelId="{AB0A12AB-52F9-429E-BB7F-BB15036DF111}" srcId="{3EE42072-82F1-4384-8AF0-5388932492E3}" destId="{379A344E-8D40-4E80-B755-5AB1F2D2DC5F}" srcOrd="0" destOrd="0" parTransId="{CC6ED1E2-C656-4219-BE62-37F5770DD93F}" sibTransId="{D11A8297-2B37-42CE-AE83-E280A97500E5}"/>
    <dgm:cxn modelId="{204D44FC-B17D-43F2-9E84-65B83A951FB7}" type="presOf" srcId="{4189B0C4-F394-4921-8898-1FB7A717E5F6}" destId="{6339B704-987F-484A-875F-E871AD0C253D}" srcOrd="0" destOrd="0" presId="urn:microsoft.com/office/officeart/2005/8/layout/bProcess2"/>
    <dgm:cxn modelId="{FF3598B2-A316-4429-8801-0D84D3D2C3B5}" srcId="{3EE42072-82F1-4384-8AF0-5388932492E3}" destId="{EF327577-42C5-46AC-B26C-725D058F3916}" srcOrd="1" destOrd="0" parTransId="{F3CC3D04-3318-45AB-8385-1E6B56F6236E}" sibTransId="{4189B0C4-F394-4921-8898-1FB7A717E5F6}"/>
    <dgm:cxn modelId="{553A1688-488A-4FCF-9779-8CD383E5280B}" type="presOf" srcId="{379A344E-8D40-4E80-B755-5AB1F2D2DC5F}" destId="{7F85EFA6-F1A7-44FA-B05D-CE87C34A90C6}" srcOrd="0" destOrd="0" presId="urn:microsoft.com/office/officeart/2005/8/layout/bProcess2"/>
    <dgm:cxn modelId="{FCF1D175-1106-47CA-A1C4-26A0F332ED2E}" srcId="{3EE42072-82F1-4384-8AF0-5388932492E3}" destId="{69FE2219-B747-4257-8706-04DE66F25EDF}" srcOrd="2" destOrd="0" parTransId="{1D8A49FF-F2A4-4402-A146-84624796D9DB}" sibTransId="{D7317F96-5368-4EB3-82C0-DF2AE2B783A7}"/>
    <dgm:cxn modelId="{541E5CE2-16C2-4500-B7A6-C0BD0942E0BE}" type="presOf" srcId="{69FE2219-B747-4257-8706-04DE66F25EDF}" destId="{55576578-4433-404C-B880-437C0A68D04F}" srcOrd="0" destOrd="0" presId="urn:microsoft.com/office/officeart/2005/8/layout/bProcess2"/>
    <dgm:cxn modelId="{FD7D3E0A-6384-40BD-BE03-1E5151C2C8E4}" type="presOf" srcId="{3EE42072-82F1-4384-8AF0-5388932492E3}" destId="{2060DED4-8B81-4523-B70E-18B212506705}" srcOrd="0" destOrd="0" presId="urn:microsoft.com/office/officeart/2005/8/layout/bProcess2"/>
    <dgm:cxn modelId="{764E2221-6DAA-40A0-BCDE-DD7799E016F6}" type="presOf" srcId="{D11A8297-2B37-42CE-AE83-E280A97500E5}" destId="{E5758C48-19D7-4381-89CE-99DD9B2A4E2A}" srcOrd="0" destOrd="0" presId="urn:microsoft.com/office/officeart/2005/8/layout/bProcess2"/>
    <dgm:cxn modelId="{D965A0E2-FB46-494E-B680-B1A5D51B8679}" type="presOf" srcId="{EF327577-42C5-46AC-B26C-725D058F3916}" destId="{4C3EE2C0-962A-4A8A-A34E-0D44218273A4}" srcOrd="0" destOrd="0" presId="urn:microsoft.com/office/officeart/2005/8/layout/bProcess2"/>
    <dgm:cxn modelId="{85D3C2E0-3772-431B-ACC3-88129F5822B0}" type="presParOf" srcId="{2060DED4-8B81-4523-B70E-18B212506705}" destId="{7F85EFA6-F1A7-44FA-B05D-CE87C34A90C6}" srcOrd="0" destOrd="0" presId="urn:microsoft.com/office/officeart/2005/8/layout/bProcess2"/>
    <dgm:cxn modelId="{CD2FD615-99FD-4FB0-967D-5E61CFF2B61E}" type="presParOf" srcId="{2060DED4-8B81-4523-B70E-18B212506705}" destId="{E5758C48-19D7-4381-89CE-99DD9B2A4E2A}" srcOrd="1" destOrd="0" presId="urn:microsoft.com/office/officeart/2005/8/layout/bProcess2"/>
    <dgm:cxn modelId="{F0EBAB1D-46E4-495C-9734-6DF3D87C5CAE}" type="presParOf" srcId="{2060DED4-8B81-4523-B70E-18B212506705}" destId="{D10296D1-57FB-48BB-87FE-7C19F8B3BB8A}" srcOrd="2" destOrd="0" presId="urn:microsoft.com/office/officeart/2005/8/layout/bProcess2"/>
    <dgm:cxn modelId="{FF15D562-0720-40FB-9F5C-959B2248662A}" type="presParOf" srcId="{D10296D1-57FB-48BB-87FE-7C19F8B3BB8A}" destId="{F54756B5-034B-4588-88DF-20246C34C2D8}" srcOrd="0" destOrd="0" presId="urn:microsoft.com/office/officeart/2005/8/layout/bProcess2"/>
    <dgm:cxn modelId="{4372D99D-6399-404A-B45B-5D06E9D7F91F}" type="presParOf" srcId="{D10296D1-57FB-48BB-87FE-7C19F8B3BB8A}" destId="{4C3EE2C0-962A-4A8A-A34E-0D44218273A4}" srcOrd="1" destOrd="0" presId="urn:microsoft.com/office/officeart/2005/8/layout/bProcess2"/>
    <dgm:cxn modelId="{13EC92F9-EDF1-4406-88A9-3E688862EA15}" type="presParOf" srcId="{2060DED4-8B81-4523-B70E-18B212506705}" destId="{6339B704-987F-484A-875F-E871AD0C253D}" srcOrd="3" destOrd="0" presId="urn:microsoft.com/office/officeart/2005/8/layout/bProcess2"/>
    <dgm:cxn modelId="{EA9F34DC-27AD-49B8-B3DA-03D510AF242E}" type="presParOf" srcId="{2060DED4-8B81-4523-B70E-18B212506705}" destId="{55576578-4433-404C-B880-437C0A68D04F}" srcOrd="4" destOrd="0" presId="urn:microsoft.com/office/officeart/2005/8/layout/b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0948B6-B016-4C1E-8CF8-98E3EEEA71A8}"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ru-RU"/>
        </a:p>
      </dgm:t>
    </dgm:pt>
    <dgm:pt modelId="{E0D9F546-A281-41BC-B8B8-755C3EEA4112}">
      <dgm:prSet phldrT="[Текст]"/>
      <dgm:spPr>
        <a:solidFill>
          <a:srgbClr val="92D050"/>
        </a:solidFill>
      </dgm:spPr>
      <dgm:t>
        <a:bodyPr/>
        <a:lstStyle/>
        <a:p>
          <a:r>
            <a:rPr lang="ru-RU" baseline="0" dirty="0" smtClean="0">
              <a:solidFill>
                <a:schemeClr val="tx1"/>
              </a:solidFill>
            </a:rPr>
            <a:t>Требования к ТРУ</a:t>
          </a:r>
          <a:endParaRPr lang="ru-RU" baseline="0" dirty="0">
            <a:solidFill>
              <a:schemeClr val="tx1"/>
            </a:solidFill>
          </a:endParaRPr>
        </a:p>
      </dgm:t>
    </dgm:pt>
    <dgm:pt modelId="{74B3508E-35D8-4BAA-A5DC-0BFD3D11049E}" type="parTrans" cxnId="{56E01E9E-B713-4029-83DD-34869C6DB2E2}">
      <dgm:prSet/>
      <dgm:spPr/>
      <dgm:t>
        <a:bodyPr/>
        <a:lstStyle/>
        <a:p>
          <a:endParaRPr lang="ru-RU"/>
        </a:p>
      </dgm:t>
    </dgm:pt>
    <dgm:pt modelId="{40589579-6D71-4065-8A24-DEFD410EA329}" type="sibTrans" cxnId="{56E01E9E-B713-4029-83DD-34869C6DB2E2}">
      <dgm:prSet/>
      <dgm:spPr/>
      <dgm:t>
        <a:bodyPr/>
        <a:lstStyle/>
        <a:p>
          <a:endParaRPr lang="ru-RU"/>
        </a:p>
      </dgm:t>
    </dgm:pt>
    <dgm:pt modelId="{5D466591-8365-4C64-8948-8AA991239E91}">
      <dgm:prSet phldrT="[Текст]"/>
      <dgm:spPr>
        <a:solidFill>
          <a:srgbClr val="92D050">
            <a:alpha val="90000"/>
          </a:srgbClr>
        </a:solidFill>
      </dgm:spPr>
      <dgm:t>
        <a:bodyPr/>
        <a:lstStyle/>
        <a:p>
          <a:r>
            <a:rPr lang="ru-RU" dirty="0" smtClean="0"/>
            <a:t>Требования к ТРУ</a:t>
          </a:r>
          <a:endParaRPr lang="ru-RU" dirty="0"/>
        </a:p>
      </dgm:t>
    </dgm:pt>
    <dgm:pt modelId="{D9553784-AC95-4117-9571-011EBF9FCD3B}" type="parTrans" cxnId="{89A5292D-453A-4E63-9B44-AFA1A87F43BA}">
      <dgm:prSet/>
      <dgm:spPr>
        <a:solidFill>
          <a:schemeClr val="bg1"/>
        </a:solidFill>
      </dgm:spPr>
      <dgm:t>
        <a:bodyPr/>
        <a:lstStyle/>
        <a:p>
          <a:endParaRPr lang="ru-RU"/>
        </a:p>
      </dgm:t>
    </dgm:pt>
    <dgm:pt modelId="{CE604290-5E81-4611-AA4A-D14476745CBE}" type="sibTrans" cxnId="{89A5292D-453A-4E63-9B44-AFA1A87F43BA}">
      <dgm:prSet/>
      <dgm:spPr>
        <a:solidFill>
          <a:schemeClr val="bg1"/>
        </a:solidFill>
      </dgm:spPr>
      <dgm:t>
        <a:bodyPr/>
        <a:lstStyle/>
        <a:p>
          <a:endParaRPr lang="ru-RU"/>
        </a:p>
      </dgm:t>
    </dgm:pt>
    <dgm:pt modelId="{34F006AE-AF01-4053-A7F7-2B272DF301C7}">
      <dgm:prSet phldrT="[Текст]"/>
      <dgm:spPr>
        <a:solidFill>
          <a:srgbClr val="92D050">
            <a:alpha val="90000"/>
          </a:srgbClr>
        </a:solidFill>
      </dgm:spPr>
      <dgm:t>
        <a:bodyPr/>
        <a:lstStyle/>
        <a:p>
          <a:r>
            <a:rPr lang="ru-RU" dirty="0" smtClean="0"/>
            <a:t>Требования к ТРУ</a:t>
          </a:r>
          <a:endParaRPr lang="ru-RU" dirty="0"/>
        </a:p>
      </dgm:t>
    </dgm:pt>
    <dgm:pt modelId="{EDCEFD76-CA41-42B5-AA07-083FB103717C}" type="parTrans" cxnId="{A2DE091D-503A-4FEF-91BF-F5023FFDBABD}">
      <dgm:prSet/>
      <dgm:spPr/>
      <dgm:t>
        <a:bodyPr/>
        <a:lstStyle/>
        <a:p>
          <a:endParaRPr lang="ru-RU"/>
        </a:p>
      </dgm:t>
    </dgm:pt>
    <dgm:pt modelId="{F09656B8-054A-45CA-A271-2F8EB5ED79F7}" type="sibTrans" cxnId="{A2DE091D-503A-4FEF-91BF-F5023FFDBABD}">
      <dgm:prSet/>
      <dgm:spPr/>
      <dgm:t>
        <a:bodyPr/>
        <a:lstStyle/>
        <a:p>
          <a:endParaRPr lang="ru-RU"/>
        </a:p>
      </dgm:t>
    </dgm:pt>
    <dgm:pt modelId="{BC2BA35F-0A9F-446A-B9E5-10A2783A7622}">
      <dgm:prSet phldrT="[Текст]"/>
      <dgm:spPr>
        <a:solidFill>
          <a:srgbClr val="92D050"/>
        </a:solidFill>
      </dgm:spPr>
      <dgm:t>
        <a:bodyPr/>
        <a:lstStyle/>
        <a:p>
          <a:r>
            <a:rPr lang="ru-RU" baseline="0" dirty="0" smtClean="0">
              <a:solidFill>
                <a:schemeClr val="tx1"/>
              </a:solidFill>
            </a:rPr>
            <a:t>Установление нормативных затрат</a:t>
          </a:r>
          <a:endParaRPr lang="ru-RU" baseline="0" dirty="0">
            <a:solidFill>
              <a:schemeClr val="tx1"/>
            </a:solidFill>
          </a:endParaRPr>
        </a:p>
      </dgm:t>
    </dgm:pt>
    <dgm:pt modelId="{DF1E3AD3-AC85-49FD-BD31-5719A00F3334}" type="parTrans" cxnId="{F1174D03-24AE-4308-BCFA-3D8173380956}">
      <dgm:prSet/>
      <dgm:spPr/>
      <dgm:t>
        <a:bodyPr/>
        <a:lstStyle/>
        <a:p>
          <a:endParaRPr lang="ru-RU"/>
        </a:p>
      </dgm:t>
    </dgm:pt>
    <dgm:pt modelId="{371A1C0B-FA26-4D88-BB48-22087F5F9432}" type="sibTrans" cxnId="{F1174D03-24AE-4308-BCFA-3D8173380956}">
      <dgm:prSet/>
      <dgm:spPr/>
      <dgm:t>
        <a:bodyPr/>
        <a:lstStyle/>
        <a:p>
          <a:endParaRPr lang="ru-RU"/>
        </a:p>
      </dgm:t>
    </dgm:pt>
    <dgm:pt modelId="{B33532F9-4ABE-4734-B3FD-BEC89E11E3AC}">
      <dgm:prSet phldrT="[Текст]"/>
      <dgm:spPr>
        <a:solidFill>
          <a:srgbClr val="92D050">
            <a:alpha val="90000"/>
          </a:srgbClr>
        </a:solidFill>
      </dgm:spPr>
      <dgm:t>
        <a:bodyPr/>
        <a:lstStyle/>
        <a:p>
          <a:r>
            <a:rPr lang="ru-RU" dirty="0" smtClean="0"/>
            <a:t>Установление нормативных затрат</a:t>
          </a:r>
          <a:endParaRPr lang="ru-RU" dirty="0"/>
        </a:p>
      </dgm:t>
    </dgm:pt>
    <dgm:pt modelId="{EC07FB71-F526-42AE-A915-78BB036F277D}" type="parTrans" cxnId="{D5CD2377-FD10-4102-97AD-A5AAD19CF774}">
      <dgm:prSet/>
      <dgm:spPr>
        <a:solidFill>
          <a:schemeClr val="bg1"/>
        </a:solidFill>
      </dgm:spPr>
      <dgm:t>
        <a:bodyPr/>
        <a:lstStyle/>
        <a:p>
          <a:endParaRPr lang="ru-RU"/>
        </a:p>
      </dgm:t>
    </dgm:pt>
    <dgm:pt modelId="{F007E7A1-D2CA-46D1-9A1C-631D206A3BFA}" type="sibTrans" cxnId="{D5CD2377-FD10-4102-97AD-A5AAD19CF774}">
      <dgm:prSet/>
      <dgm:spPr>
        <a:solidFill>
          <a:schemeClr val="bg1"/>
        </a:solidFill>
      </dgm:spPr>
      <dgm:t>
        <a:bodyPr/>
        <a:lstStyle/>
        <a:p>
          <a:endParaRPr lang="ru-RU"/>
        </a:p>
      </dgm:t>
    </dgm:pt>
    <dgm:pt modelId="{68FAB153-C5CB-42C2-8C94-E43D76FC503C}">
      <dgm:prSet phldrT="[Текст]"/>
      <dgm:spPr>
        <a:solidFill>
          <a:srgbClr val="00B0F0">
            <a:alpha val="90000"/>
          </a:srgbClr>
        </a:solidFill>
      </dgm:spPr>
      <dgm:t>
        <a:bodyPr/>
        <a:lstStyle/>
        <a:p>
          <a:r>
            <a:rPr lang="ru-RU" dirty="0" smtClean="0"/>
            <a:t>Установление нормативных затрат</a:t>
          </a:r>
          <a:endParaRPr lang="ru-RU" dirty="0"/>
        </a:p>
      </dgm:t>
    </dgm:pt>
    <dgm:pt modelId="{02AC5F1C-DCAD-4FA3-A7F7-B57B90DAEFBE}" type="parTrans" cxnId="{82246738-3E64-479D-BDD6-7A3AB8B68C39}">
      <dgm:prSet/>
      <dgm:spPr/>
      <dgm:t>
        <a:bodyPr/>
        <a:lstStyle/>
        <a:p>
          <a:endParaRPr lang="ru-RU"/>
        </a:p>
      </dgm:t>
    </dgm:pt>
    <dgm:pt modelId="{8A626D82-2728-49A9-BFA0-23F8CF33E790}" type="sibTrans" cxnId="{82246738-3E64-479D-BDD6-7A3AB8B68C39}">
      <dgm:prSet/>
      <dgm:spPr/>
      <dgm:t>
        <a:bodyPr/>
        <a:lstStyle/>
        <a:p>
          <a:endParaRPr lang="ru-RU"/>
        </a:p>
      </dgm:t>
    </dgm:pt>
    <dgm:pt modelId="{546B6E10-4B54-4821-9A27-06832B8D3338}" type="pres">
      <dgm:prSet presAssocID="{050948B6-B016-4C1E-8CF8-98E3EEEA71A8}" presName="Name0" presStyleCnt="0">
        <dgm:presLayoutVars>
          <dgm:dir/>
          <dgm:animLvl val="lvl"/>
          <dgm:resizeHandles val="exact"/>
        </dgm:presLayoutVars>
      </dgm:prSet>
      <dgm:spPr/>
      <dgm:t>
        <a:bodyPr/>
        <a:lstStyle/>
        <a:p>
          <a:endParaRPr lang="ru-RU"/>
        </a:p>
      </dgm:t>
    </dgm:pt>
    <dgm:pt modelId="{33008998-2117-49C5-BD38-6FF21AC70367}" type="pres">
      <dgm:prSet presAssocID="{E0D9F546-A281-41BC-B8B8-755C3EEA4112}" presName="vertFlow" presStyleCnt="0"/>
      <dgm:spPr/>
    </dgm:pt>
    <dgm:pt modelId="{8EA9A8B8-A6D4-488A-9138-63AC434C708E}" type="pres">
      <dgm:prSet presAssocID="{E0D9F546-A281-41BC-B8B8-755C3EEA4112}" presName="header" presStyleLbl="node1" presStyleIdx="0" presStyleCnt="2"/>
      <dgm:spPr/>
      <dgm:t>
        <a:bodyPr/>
        <a:lstStyle/>
        <a:p>
          <a:endParaRPr lang="ru-RU"/>
        </a:p>
      </dgm:t>
    </dgm:pt>
    <dgm:pt modelId="{FC517419-AFEC-4B80-B7CB-2D7DF6B7F163}" type="pres">
      <dgm:prSet presAssocID="{D9553784-AC95-4117-9571-011EBF9FCD3B}" presName="parTrans" presStyleLbl="sibTrans2D1" presStyleIdx="0" presStyleCnt="4"/>
      <dgm:spPr/>
      <dgm:t>
        <a:bodyPr/>
        <a:lstStyle/>
        <a:p>
          <a:endParaRPr lang="ru-RU"/>
        </a:p>
      </dgm:t>
    </dgm:pt>
    <dgm:pt modelId="{6F0DFCE9-85D9-4CD7-86D5-DF09D8A636B6}" type="pres">
      <dgm:prSet presAssocID="{5D466591-8365-4C64-8948-8AA991239E91}" presName="child" presStyleLbl="alignAccFollowNode1" presStyleIdx="0" presStyleCnt="4">
        <dgm:presLayoutVars>
          <dgm:chMax val="0"/>
          <dgm:bulletEnabled val="1"/>
        </dgm:presLayoutVars>
      </dgm:prSet>
      <dgm:spPr/>
      <dgm:t>
        <a:bodyPr/>
        <a:lstStyle/>
        <a:p>
          <a:endParaRPr lang="ru-RU"/>
        </a:p>
      </dgm:t>
    </dgm:pt>
    <dgm:pt modelId="{8EDD02E6-D7E8-4A48-A880-20197C354642}" type="pres">
      <dgm:prSet presAssocID="{CE604290-5E81-4611-AA4A-D14476745CBE}" presName="sibTrans" presStyleLbl="sibTrans2D1" presStyleIdx="1" presStyleCnt="4"/>
      <dgm:spPr/>
      <dgm:t>
        <a:bodyPr/>
        <a:lstStyle/>
        <a:p>
          <a:endParaRPr lang="ru-RU"/>
        </a:p>
      </dgm:t>
    </dgm:pt>
    <dgm:pt modelId="{1CE0DEB6-2CBC-468D-B327-6949B626159E}" type="pres">
      <dgm:prSet presAssocID="{34F006AE-AF01-4053-A7F7-2B272DF301C7}" presName="child" presStyleLbl="alignAccFollowNode1" presStyleIdx="1" presStyleCnt="4">
        <dgm:presLayoutVars>
          <dgm:chMax val="0"/>
          <dgm:bulletEnabled val="1"/>
        </dgm:presLayoutVars>
      </dgm:prSet>
      <dgm:spPr/>
      <dgm:t>
        <a:bodyPr/>
        <a:lstStyle/>
        <a:p>
          <a:endParaRPr lang="ru-RU"/>
        </a:p>
      </dgm:t>
    </dgm:pt>
    <dgm:pt modelId="{03F13128-7B9E-4C0C-BC5D-57B184A20219}" type="pres">
      <dgm:prSet presAssocID="{E0D9F546-A281-41BC-B8B8-755C3EEA4112}" presName="hSp" presStyleCnt="0"/>
      <dgm:spPr/>
    </dgm:pt>
    <dgm:pt modelId="{83F4C8D0-4BED-4945-B375-9E5EA8576038}" type="pres">
      <dgm:prSet presAssocID="{BC2BA35F-0A9F-446A-B9E5-10A2783A7622}" presName="vertFlow" presStyleCnt="0"/>
      <dgm:spPr/>
    </dgm:pt>
    <dgm:pt modelId="{4B50ACCC-FFC1-4436-AE7E-741A4F68234C}" type="pres">
      <dgm:prSet presAssocID="{BC2BA35F-0A9F-446A-B9E5-10A2783A7622}" presName="header" presStyleLbl="node1" presStyleIdx="1" presStyleCnt="2"/>
      <dgm:spPr/>
      <dgm:t>
        <a:bodyPr/>
        <a:lstStyle/>
        <a:p>
          <a:endParaRPr lang="ru-RU"/>
        </a:p>
      </dgm:t>
    </dgm:pt>
    <dgm:pt modelId="{D03AC86B-864F-45F5-849D-3E5299FBA7A7}" type="pres">
      <dgm:prSet presAssocID="{EC07FB71-F526-42AE-A915-78BB036F277D}" presName="parTrans" presStyleLbl="sibTrans2D1" presStyleIdx="2" presStyleCnt="4"/>
      <dgm:spPr/>
      <dgm:t>
        <a:bodyPr/>
        <a:lstStyle/>
        <a:p>
          <a:endParaRPr lang="ru-RU"/>
        </a:p>
      </dgm:t>
    </dgm:pt>
    <dgm:pt modelId="{868817EB-93BA-44F4-85A5-C035962F05D4}" type="pres">
      <dgm:prSet presAssocID="{B33532F9-4ABE-4734-B3FD-BEC89E11E3AC}" presName="child" presStyleLbl="alignAccFollowNode1" presStyleIdx="2" presStyleCnt="4">
        <dgm:presLayoutVars>
          <dgm:chMax val="0"/>
          <dgm:bulletEnabled val="1"/>
        </dgm:presLayoutVars>
      </dgm:prSet>
      <dgm:spPr/>
      <dgm:t>
        <a:bodyPr/>
        <a:lstStyle/>
        <a:p>
          <a:endParaRPr lang="ru-RU"/>
        </a:p>
      </dgm:t>
    </dgm:pt>
    <dgm:pt modelId="{5A0D622D-B6D2-434C-87D5-8137154BF671}" type="pres">
      <dgm:prSet presAssocID="{F007E7A1-D2CA-46D1-9A1C-631D206A3BFA}" presName="sibTrans" presStyleLbl="sibTrans2D1" presStyleIdx="3" presStyleCnt="4"/>
      <dgm:spPr/>
      <dgm:t>
        <a:bodyPr/>
        <a:lstStyle/>
        <a:p>
          <a:endParaRPr lang="ru-RU"/>
        </a:p>
      </dgm:t>
    </dgm:pt>
    <dgm:pt modelId="{00173F31-85E9-4760-BC68-B36E7F52D831}" type="pres">
      <dgm:prSet presAssocID="{68FAB153-C5CB-42C2-8C94-E43D76FC503C}" presName="child" presStyleLbl="alignAccFollowNode1" presStyleIdx="3" presStyleCnt="4">
        <dgm:presLayoutVars>
          <dgm:chMax val="0"/>
          <dgm:bulletEnabled val="1"/>
        </dgm:presLayoutVars>
      </dgm:prSet>
      <dgm:spPr/>
      <dgm:t>
        <a:bodyPr/>
        <a:lstStyle/>
        <a:p>
          <a:endParaRPr lang="ru-RU"/>
        </a:p>
      </dgm:t>
    </dgm:pt>
  </dgm:ptLst>
  <dgm:cxnLst>
    <dgm:cxn modelId="{89A5292D-453A-4E63-9B44-AFA1A87F43BA}" srcId="{E0D9F546-A281-41BC-B8B8-755C3EEA4112}" destId="{5D466591-8365-4C64-8948-8AA991239E91}" srcOrd="0" destOrd="0" parTransId="{D9553784-AC95-4117-9571-011EBF9FCD3B}" sibTransId="{CE604290-5E81-4611-AA4A-D14476745CBE}"/>
    <dgm:cxn modelId="{5AE69918-F0D6-42D9-B18C-B6088FAECC3A}" type="presOf" srcId="{BC2BA35F-0A9F-446A-B9E5-10A2783A7622}" destId="{4B50ACCC-FFC1-4436-AE7E-741A4F68234C}" srcOrd="0" destOrd="0" presId="urn:microsoft.com/office/officeart/2005/8/layout/lProcess1"/>
    <dgm:cxn modelId="{56E01E9E-B713-4029-83DD-34869C6DB2E2}" srcId="{050948B6-B016-4C1E-8CF8-98E3EEEA71A8}" destId="{E0D9F546-A281-41BC-B8B8-755C3EEA4112}" srcOrd="0" destOrd="0" parTransId="{74B3508E-35D8-4BAA-A5DC-0BFD3D11049E}" sibTransId="{40589579-6D71-4065-8A24-DEFD410EA329}"/>
    <dgm:cxn modelId="{3FD9E2E4-74DD-4795-A6C5-25691EA51679}" type="presOf" srcId="{68FAB153-C5CB-42C2-8C94-E43D76FC503C}" destId="{00173F31-85E9-4760-BC68-B36E7F52D831}" srcOrd="0" destOrd="0" presId="urn:microsoft.com/office/officeart/2005/8/layout/lProcess1"/>
    <dgm:cxn modelId="{9653A864-671D-4E37-B9F0-4B96DAEFB068}" type="presOf" srcId="{F007E7A1-D2CA-46D1-9A1C-631D206A3BFA}" destId="{5A0D622D-B6D2-434C-87D5-8137154BF671}" srcOrd="0" destOrd="0" presId="urn:microsoft.com/office/officeart/2005/8/layout/lProcess1"/>
    <dgm:cxn modelId="{C53A1CD7-C5CF-44AC-8C65-21661DFA1852}" type="presOf" srcId="{050948B6-B016-4C1E-8CF8-98E3EEEA71A8}" destId="{546B6E10-4B54-4821-9A27-06832B8D3338}" srcOrd="0" destOrd="0" presId="urn:microsoft.com/office/officeart/2005/8/layout/lProcess1"/>
    <dgm:cxn modelId="{9527E331-68EC-4CA4-BC30-7BA1CE8A3530}" type="presOf" srcId="{34F006AE-AF01-4053-A7F7-2B272DF301C7}" destId="{1CE0DEB6-2CBC-468D-B327-6949B626159E}" srcOrd="0" destOrd="0" presId="urn:microsoft.com/office/officeart/2005/8/layout/lProcess1"/>
    <dgm:cxn modelId="{6D5600D0-B844-464C-A481-57872B1D2E7C}" type="presOf" srcId="{CE604290-5E81-4611-AA4A-D14476745CBE}" destId="{8EDD02E6-D7E8-4A48-A880-20197C354642}" srcOrd="0" destOrd="0" presId="urn:microsoft.com/office/officeart/2005/8/layout/lProcess1"/>
    <dgm:cxn modelId="{60657413-ADA3-4A8A-B04C-D8E29F2DBCEB}" type="presOf" srcId="{EC07FB71-F526-42AE-A915-78BB036F277D}" destId="{D03AC86B-864F-45F5-849D-3E5299FBA7A7}" srcOrd="0" destOrd="0" presId="urn:microsoft.com/office/officeart/2005/8/layout/lProcess1"/>
    <dgm:cxn modelId="{D5CD2377-FD10-4102-97AD-A5AAD19CF774}" srcId="{BC2BA35F-0A9F-446A-B9E5-10A2783A7622}" destId="{B33532F9-4ABE-4734-B3FD-BEC89E11E3AC}" srcOrd="0" destOrd="0" parTransId="{EC07FB71-F526-42AE-A915-78BB036F277D}" sibTransId="{F007E7A1-D2CA-46D1-9A1C-631D206A3BFA}"/>
    <dgm:cxn modelId="{FC01734C-351E-43CD-B265-51668C921A3A}" type="presOf" srcId="{E0D9F546-A281-41BC-B8B8-755C3EEA4112}" destId="{8EA9A8B8-A6D4-488A-9138-63AC434C708E}" srcOrd="0" destOrd="0" presId="urn:microsoft.com/office/officeart/2005/8/layout/lProcess1"/>
    <dgm:cxn modelId="{82246738-3E64-479D-BDD6-7A3AB8B68C39}" srcId="{BC2BA35F-0A9F-446A-B9E5-10A2783A7622}" destId="{68FAB153-C5CB-42C2-8C94-E43D76FC503C}" srcOrd="1" destOrd="0" parTransId="{02AC5F1C-DCAD-4FA3-A7F7-B57B90DAEFBE}" sibTransId="{8A626D82-2728-49A9-BFA0-23F8CF33E790}"/>
    <dgm:cxn modelId="{470F6DC4-1B78-4180-A7CE-5925DCB9B1F8}" type="presOf" srcId="{D9553784-AC95-4117-9571-011EBF9FCD3B}" destId="{FC517419-AFEC-4B80-B7CB-2D7DF6B7F163}" srcOrd="0" destOrd="0" presId="urn:microsoft.com/office/officeart/2005/8/layout/lProcess1"/>
    <dgm:cxn modelId="{E47D43C7-696C-4E22-AC0B-0B157CCF241B}" type="presOf" srcId="{B33532F9-4ABE-4734-B3FD-BEC89E11E3AC}" destId="{868817EB-93BA-44F4-85A5-C035962F05D4}" srcOrd="0" destOrd="0" presId="urn:microsoft.com/office/officeart/2005/8/layout/lProcess1"/>
    <dgm:cxn modelId="{A2DE091D-503A-4FEF-91BF-F5023FFDBABD}" srcId="{E0D9F546-A281-41BC-B8B8-755C3EEA4112}" destId="{34F006AE-AF01-4053-A7F7-2B272DF301C7}" srcOrd="1" destOrd="0" parTransId="{EDCEFD76-CA41-42B5-AA07-083FB103717C}" sibTransId="{F09656B8-054A-45CA-A271-2F8EB5ED79F7}"/>
    <dgm:cxn modelId="{F1174D03-24AE-4308-BCFA-3D8173380956}" srcId="{050948B6-B016-4C1E-8CF8-98E3EEEA71A8}" destId="{BC2BA35F-0A9F-446A-B9E5-10A2783A7622}" srcOrd="1" destOrd="0" parTransId="{DF1E3AD3-AC85-49FD-BD31-5719A00F3334}" sibTransId="{371A1C0B-FA26-4D88-BB48-22087F5F9432}"/>
    <dgm:cxn modelId="{D3BDE2DC-3F52-45C0-B4AA-16396B3C7BEC}" type="presOf" srcId="{5D466591-8365-4C64-8948-8AA991239E91}" destId="{6F0DFCE9-85D9-4CD7-86D5-DF09D8A636B6}" srcOrd="0" destOrd="0" presId="urn:microsoft.com/office/officeart/2005/8/layout/lProcess1"/>
    <dgm:cxn modelId="{7B64CC57-381A-40F9-8E8C-60D2C0C902BE}" type="presParOf" srcId="{546B6E10-4B54-4821-9A27-06832B8D3338}" destId="{33008998-2117-49C5-BD38-6FF21AC70367}" srcOrd="0" destOrd="0" presId="urn:microsoft.com/office/officeart/2005/8/layout/lProcess1"/>
    <dgm:cxn modelId="{B9951663-3F81-4E93-BE76-D64A62E3FC04}" type="presParOf" srcId="{33008998-2117-49C5-BD38-6FF21AC70367}" destId="{8EA9A8B8-A6D4-488A-9138-63AC434C708E}" srcOrd="0" destOrd="0" presId="urn:microsoft.com/office/officeart/2005/8/layout/lProcess1"/>
    <dgm:cxn modelId="{B1FE6A84-1B8F-46AF-AB43-C053671F2EFA}" type="presParOf" srcId="{33008998-2117-49C5-BD38-6FF21AC70367}" destId="{FC517419-AFEC-4B80-B7CB-2D7DF6B7F163}" srcOrd="1" destOrd="0" presId="urn:microsoft.com/office/officeart/2005/8/layout/lProcess1"/>
    <dgm:cxn modelId="{E4FF361F-4732-4424-B06E-685029033BC4}" type="presParOf" srcId="{33008998-2117-49C5-BD38-6FF21AC70367}" destId="{6F0DFCE9-85D9-4CD7-86D5-DF09D8A636B6}" srcOrd="2" destOrd="0" presId="urn:microsoft.com/office/officeart/2005/8/layout/lProcess1"/>
    <dgm:cxn modelId="{CADACFAB-0B49-412D-A2FE-1C5B000775AC}" type="presParOf" srcId="{33008998-2117-49C5-BD38-6FF21AC70367}" destId="{8EDD02E6-D7E8-4A48-A880-20197C354642}" srcOrd="3" destOrd="0" presId="urn:microsoft.com/office/officeart/2005/8/layout/lProcess1"/>
    <dgm:cxn modelId="{58C15A6C-6B18-4B89-8F35-B403604D53CD}" type="presParOf" srcId="{33008998-2117-49C5-BD38-6FF21AC70367}" destId="{1CE0DEB6-2CBC-468D-B327-6949B626159E}" srcOrd="4" destOrd="0" presId="urn:microsoft.com/office/officeart/2005/8/layout/lProcess1"/>
    <dgm:cxn modelId="{F07D03AD-ACB5-49B9-8A58-F771F20D827E}" type="presParOf" srcId="{546B6E10-4B54-4821-9A27-06832B8D3338}" destId="{03F13128-7B9E-4C0C-BC5D-57B184A20219}" srcOrd="1" destOrd="0" presId="urn:microsoft.com/office/officeart/2005/8/layout/lProcess1"/>
    <dgm:cxn modelId="{1BEC8BEE-CDA3-48F6-B1C0-F47B3DBF152E}" type="presParOf" srcId="{546B6E10-4B54-4821-9A27-06832B8D3338}" destId="{83F4C8D0-4BED-4945-B375-9E5EA8576038}" srcOrd="2" destOrd="0" presId="urn:microsoft.com/office/officeart/2005/8/layout/lProcess1"/>
    <dgm:cxn modelId="{550C1396-A915-4A8D-B99E-98832B9F8A59}" type="presParOf" srcId="{83F4C8D0-4BED-4945-B375-9E5EA8576038}" destId="{4B50ACCC-FFC1-4436-AE7E-741A4F68234C}" srcOrd="0" destOrd="0" presId="urn:microsoft.com/office/officeart/2005/8/layout/lProcess1"/>
    <dgm:cxn modelId="{1C235948-4341-4FE9-9647-DEBEA155AE6D}" type="presParOf" srcId="{83F4C8D0-4BED-4945-B375-9E5EA8576038}" destId="{D03AC86B-864F-45F5-849D-3E5299FBA7A7}" srcOrd="1" destOrd="0" presId="urn:microsoft.com/office/officeart/2005/8/layout/lProcess1"/>
    <dgm:cxn modelId="{B2A71145-250D-4ABB-9737-158356418A71}" type="presParOf" srcId="{83F4C8D0-4BED-4945-B375-9E5EA8576038}" destId="{868817EB-93BA-44F4-85A5-C035962F05D4}" srcOrd="2" destOrd="0" presId="urn:microsoft.com/office/officeart/2005/8/layout/lProcess1"/>
    <dgm:cxn modelId="{DCA853A5-ECC7-4D77-926E-65966DB20932}" type="presParOf" srcId="{83F4C8D0-4BED-4945-B375-9E5EA8576038}" destId="{5A0D622D-B6D2-434C-87D5-8137154BF671}" srcOrd="3" destOrd="0" presId="urn:microsoft.com/office/officeart/2005/8/layout/lProcess1"/>
    <dgm:cxn modelId="{6F2452AC-84CB-4CA2-9EF9-203339DB2F09}" type="presParOf" srcId="{83F4C8D0-4BED-4945-B375-9E5EA8576038}" destId="{00173F31-85E9-4760-BC68-B36E7F52D831}"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35A4D7-3566-4C67-B5F6-65A5148DE41C}"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ru-RU"/>
        </a:p>
      </dgm:t>
    </dgm:pt>
    <dgm:pt modelId="{8C2916B8-040B-4AD1-BFA9-9DE0F01C5BA2}">
      <dgm:prSet phldrT="[Текст]" custT="1"/>
      <dgm:spPr/>
      <dgm:t>
        <a:bodyPr/>
        <a:lstStyle/>
        <a:p>
          <a:r>
            <a:rPr lang="ru-RU" sz="2600" dirty="0" smtClean="0"/>
            <a:t>Постановление </a:t>
          </a:r>
          <a:r>
            <a:rPr lang="ru-RU" sz="2600" dirty="0" smtClean="0">
              <a:latin typeface="+mj-lt"/>
            </a:rPr>
            <a:t>434</a:t>
          </a:r>
          <a:endParaRPr lang="ru-RU" sz="2600" dirty="0">
            <a:latin typeface="+mj-lt"/>
          </a:endParaRPr>
        </a:p>
      </dgm:t>
    </dgm:pt>
    <dgm:pt modelId="{BB241472-C0E6-4A3C-AB66-D6EDCAAB9CCD}" type="parTrans" cxnId="{982697E9-4BDB-4ACF-A918-58E4B3210DE9}">
      <dgm:prSet/>
      <dgm:spPr/>
      <dgm:t>
        <a:bodyPr/>
        <a:lstStyle/>
        <a:p>
          <a:endParaRPr lang="ru-RU"/>
        </a:p>
      </dgm:t>
    </dgm:pt>
    <dgm:pt modelId="{B4AFB5A8-B6C1-407A-8B6F-8B0D02E505F2}" type="sibTrans" cxnId="{982697E9-4BDB-4ACF-A918-58E4B3210DE9}">
      <dgm:prSet/>
      <dgm:spPr/>
      <dgm:t>
        <a:bodyPr/>
        <a:lstStyle/>
        <a:p>
          <a:endParaRPr lang="ru-RU"/>
        </a:p>
      </dgm:t>
    </dgm:pt>
    <dgm:pt modelId="{33A3020E-F57C-4323-B7AE-614861AE621E}">
      <dgm:prSet phldrT="[Текст]"/>
      <dgm:spPr/>
      <dgm:t>
        <a:bodyPr/>
        <a:lstStyle/>
        <a:p>
          <a:r>
            <a:rPr lang="ru-RU" dirty="0" smtClean="0"/>
            <a:t>Приказ по ГРБС, утверждающий формулы расчёта и числовые значения показателей</a:t>
          </a:r>
          <a:endParaRPr lang="ru-RU" dirty="0"/>
        </a:p>
      </dgm:t>
    </dgm:pt>
    <dgm:pt modelId="{D177CED8-E72C-4526-A27F-27959487530B}" type="parTrans" cxnId="{29E26457-082C-4975-8CEA-49EAFB8623D5}">
      <dgm:prSet/>
      <dgm:spPr/>
      <dgm:t>
        <a:bodyPr/>
        <a:lstStyle/>
        <a:p>
          <a:endParaRPr lang="ru-RU"/>
        </a:p>
      </dgm:t>
    </dgm:pt>
    <dgm:pt modelId="{881A83A7-DF72-436A-8AA5-CE4DE60B5F2F}" type="sibTrans" cxnId="{29E26457-082C-4975-8CEA-49EAFB8623D5}">
      <dgm:prSet/>
      <dgm:spPr/>
      <dgm:t>
        <a:bodyPr/>
        <a:lstStyle/>
        <a:p>
          <a:endParaRPr lang="ru-RU"/>
        </a:p>
      </dgm:t>
    </dgm:pt>
    <dgm:pt modelId="{20177C2E-B50E-4535-A715-03A490287E04}">
      <dgm:prSet phldrT="[Текст]" custT="1"/>
      <dgm:spPr/>
      <dgm:t>
        <a:bodyPr/>
        <a:lstStyle/>
        <a:p>
          <a:r>
            <a:rPr lang="ru-RU" sz="1600" dirty="0" smtClean="0"/>
            <a:t>Расчёт нормативных затрат</a:t>
          </a:r>
          <a:endParaRPr lang="ru-RU" sz="1600" dirty="0"/>
        </a:p>
      </dgm:t>
    </dgm:pt>
    <dgm:pt modelId="{4C4DDC8C-5D00-45FB-8D40-670612A4A5F4}" type="parTrans" cxnId="{F63037EC-E21E-4687-A591-337CB770FBAC}">
      <dgm:prSet/>
      <dgm:spPr/>
      <dgm:t>
        <a:bodyPr/>
        <a:lstStyle/>
        <a:p>
          <a:endParaRPr lang="ru-RU"/>
        </a:p>
      </dgm:t>
    </dgm:pt>
    <dgm:pt modelId="{A0D79365-6429-4397-859E-15BA76C282AC}" type="sibTrans" cxnId="{F63037EC-E21E-4687-A591-337CB770FBAC}">
      <dgm:prSet/>
      <dgm:spPr/>
      <dgm:t>
        <a:bodyPr/>
        <a:lstStyle/>
        <a:p>
          <a:endParaRPr lang="ru-RU"/>
        </a:p>
      </dgm:t>
    </dgm:pt>
    <dgm:pt modelId="{8649CDB3-455D-4164-80AF-FB545739C2F4}">
      <dgm:prSet phldrT="[Текст]"/>
      <dgm:spPr/>
      <dgm:t>
        <a:bodyPr/>
        <a:lstStyle/>
        <a:p>
          <a:r>
            <a:rPr lang="ru-RU" dirty="0" smtClean="0"/>
            <a:t>Субъект РФ – утверждается общая  методика расчёта (формулы и требования)</a:t>
          </a:r>
          <a:endParaRPr lang="ru-RU" dirty="0"/>
        </a:p>
      </dgm:t>
    </dgm:pt>
    <dgm:pt modelId="{6F534D2F-339B-4BB3-83C3-5FD7D41CD345}" type="parTrans" cxnId="{5DE17E7F-17CC-487D-BBF6-3AD8CE9D15A1}">
      <dgm:prSet/>
      <dgm:spPr/>
      <dgm:t>
        <a:bodyPr/>
        <a:lstStyle/>
        <a:p>
          <a:endParaRPr lang="ru-RU"/>
        </a:p>
      </dgm:t>
    </dgm:pt>
    <dgm:pt modelId="{717CDCAB-7092-4B2D-988B-A7F594AB9105}" type="sibTrans" cxnId="{5DE17E7F-17CC-487D-BBF6-3AD8CE9D15A1}">
      <dgm:prSet/>
      <dgm:spPr/>
      <dgm:t>
        <a:bodyPr/>
        <a:lstStyle/>
        <a:p>
          <a:endParaRPr lang="ru-RU"/>
        </a:p>
      </dgm:t>
    </dgm:pt>
    <dgm:pt modelId="{BB229F02-12D0-46CE-86EA-6C1C0D566A3B}">
      <dgm:prSet phldrT="[Текст]"/>
      <dgm:spPr/>
      <dgm:t>
        <a:bodyPr/>
        <a:lstStyle/>
        <a:p>
          <a:r>
            <a:rPr lang="ru-RU" dirty="0" smtClean="0"/>
            <a:t>ГРБС – утверждается конкретная методика расчёта (формулы и числовые критерии) </a:t>
          </a:r>
          <a:endParaRPr lang="ru-RU" dirty="0"/>
        </a:p>
      </dgm:t>
    </dgm:pt>
    <dgm:pt modelId="{1B1FFA91-76B4-4FB9-8E63-9BEBE2660491}" type="parTrans" cxnId="{A7E95E11-07FB-4438-8E2C-0D59D294FE03}">
      <dgm:prSet/>
      <dgm:spPr/>
      <dgm:t>
        <a:bodyPr/>
        <a:lstStyle/>
        <a:p>
          <a:endParaRPr lang="ru-RU"/>
        </a:p>
      </dgm:t>
    </dgm:pt>
    <dgm:pt modelId="{74C7DA81-F2A0-4F02-8A22-45DC6CC1724F}" type="sibTrans" cxnId="{A7E95E11-07FB-4438-8E2C-0D59D294FE03}">
      <dgm:prSet/>
      <dgm:spPr/>
      <dgm:t>
        <a:bodyPr/>
        <a:lstStyle/>
        <a:p>
          <a:endParaRPr lang="ru-RU"/>
        </a:p>
      </dgm:t>
    </dgm:pt>
    <dgm:pt modelId="{85D94437-5DAF-4322-BFF0-D6B0EC2A5417}">
      <dgm:prSet phldrT="[Текст]" custT="1"/>
      <dgm:spPr/>
      <dgm:t>
        <a:bodyPr/>
        <a:lstStyle/>
        <a:p>
          <a:r>
            <a:rPr lang="ru-RU" sz="1600" dirty="0" smtClean="0"/>
            <a:t>Казённые учреждения – на основании формул и критериев утверждаются нормативные затраты</a:t>
          </a:r>
          <a:endParaRPr lang="ru-RU" sz="1600" dirty="0"/>
        </a:p>
      </dgm:t>
    </dgm:pt>
    <dgm:pt modelId="{CF5228D2-E1E8-40E3-B73A-0224A594EF80}" type="parTrans" cxnId="{21F5C253-44EA-4E44-930E-5954E46CEF4D}">
      <dgm:prSet/>
      <dgm:spPr/>
      <dgm:t>
        <a:bodyPr/>
        <a:lstStyle/>
        <a:p>
          <a:endParaRPr lang="ru-RU"/>
        </a:p>
      </dgm:t>
    </dgm:pt>
    <dgm:pt modelId="{2380E039-A2A2-4734-8E42-00036EE98D2D}" type="sibTrans" cxnId="{21F5C253-44EA-4E44-930E-5954E46CEF4D}">
      <dgm:prSet/>
      <dgm:spPr/>
      <dgm:t>
        <a:bodyPr/>
        <a:lstStyle/>
        <a:p>
          <a:endParaRPr lang="ru-RU"/>
        </a:p>
      </dgm:t>
    </dgm:pt>
    <dgm:pt modelId="{50D17517-64EE-49CC-AFE9-981878F2EC18}">
      <dgm:prSet phldrT="[Текст]" custT="1"/>
      <dgm:spPr/>
      <dgm:t>
        <a:bodyPr/>
        <a:lstStyle/>
        <a:p>
          <a:r>
            <a:rPr lang="ru-RU" sz="1600" dirty="0" smtClean="0"/>
            <a:t>Приказ, утверждающий значения нормативных затрат для ГРБС</a:t>
          </a:r>
          <a:endParaRPr lang="ru-RU" sz="1600" dirty="0"/>
        </a:p>
      </dgm:t>
    </dgm:pt>
    <dgm:pt modelId="{DB8273F2-2EE2-4471-A589-13570EA0CB1B}" type="sibTrans" cxnId="{3E23AB95-BFBC-4238-AD33-B00B164021CE}">
      <dgm:prSet/>
      <dgm:spPr/>
      <dgm:t>
        <a:bodyPr/>
        <a:lstStyle/>
        <a:p>
          <a:endParaRPr lang="ru-RU"/>
        </a:p>
      </dgm:t>
    </dgm:pt>
    <dgm:pt modelId="{09856804-B89D-45B8-8D96-E3BD3A0F4723}" type="parTrans" cxnId="{3E23AB95-BFBC-4238-AD33-B00B164021CE}">
      <dgm:prSet/>
      <dgm:spPr/>
      <dgm:t>
        <a:bodyPr/>
        <a:lstStyle/>
        <a:p>
          <a:endParaRPr lang="ru-RU"/>
        </a:p>
      </dgm:t>
    </dgm:pt>
    <dgm:pt modelId="{AD4CDA15-A870-40E3-B4F8-4BECDF02F763}" type="pres">
      <dgm:prSet presAssocID="{5935A4D7-3566-4C67-B5F6-65A5148DE41C}" presName="mainComposite" presStyleCnt="0">
        <dgm:presLayoutVars>
          <dgm:chPref val="1"/>
          <dgm:dir/>
          <dgm:animOne val="branch"/>
          <dgm:animLvl val="lvl"/>
          <dgm:resizeHandles val="exact"/>
        </dgm:presLayoutVars>
      </dgm:prSet>
      <dgm:spPr/>
      <dgm:t>
        <a:bodyPr/>
        <a:lstStyle/>
        <a:p>
          <a:endParaRPr lang="ru-RU"/>
        </a:p>
      </dgm:t>
    </dgm:pt>
    <dgm:pt modelId="{D326E3F1-8AB9-4147-B1AF-E97D879F64FF}" type="pres">
      <dgm:prSet presAssocID="{5935A4D7-3566-4C67-B5F6-65A5148DE41C}" presName="hierFlow" presStyleCnt="0"/>
      <dgm:spPr/>
    </dgm:pt>
    <dgm:pt modelId="{51AF8FAD-EC80-41AB-BE20-F27E5024A690}" type="pres">
      <dgm:prSet presAssocID="{5935A4D7-3566-4C67-B5F6-65A5148DE41C}" presName="firstBuf" presStyleCnt="0"/>
      <dgm:spPr/>
    </dgm:pt>
    <dgm:pt modelId="{97CADA62-618B-42E5-A67E-84A1BC34B77A}" type="pres">
      <dgm:prSet presAssocID="{5935A4D7-3566-4C67-B5F6-65A5148DE41C}" presName="hierChild1" presStyleCnt="0">
        <dgm:presLayoutVars>
          <dgm:chPref val="1"/>
          <dgm:animOne val="branch"/>
          <dgm:animLvl val="lvl"/>
        </dgm:presLayoutVars>
      </dgm:prSet>
      <dgm:spPr/>
    </dgm:pt>
    <dgm:pt modelId="{78D87E8E-66CA-413B-B7D4-82D95BDDE26D}" type="pres">
      <dgm:prSet presAssocID="{8C2916B8-040B-4AD1-BFA9-9DE0F01C5BA2}" presName="Name14" presStyleCnt="0"/>
      <dgm:spPr/>
    </dgm:pt>
    <dgm:pt modelId="{EB1818BC-85C5-4C3D-91DE-47A12F908B7E}" type="pres">
      <dgm:prSet presAssocID="{8C2916B8-040B-4AD1-BFA9-9DE0F01C5BA2}" presName="level1Shape" presStyleLbl="node0" presStyleIdx="0" presStyleCnt="1" custScaleX="173198">
        <dgm:presLayoutVars>
          <dgm:chPref val="3"/>
        </dgm:presLayoutVars>
      </dgm:prSet>
      <dgm:spPr/>
      <dgm:t>
        <a:bodyPr/>
        <a:lstStyle/>
        <a:p>
          <a:endParaRPr lang="ru-RU"/>
        </a:p>
      </dgm:t>
    </dgm:pt>
    <dgm:pt modelId="{021CB326-898F-4229-B6ED-C9BC58CFA57B}" type="pres">
      <dgm:prSet presAssocID="{8C2916B8-040B-4AD1-BFA9-9DE0F01C5BA2}" presName="hierChild2" presStyleCnt="0"/>
      <dgm:spPr/>
    </dgm:pt>
    <dgm:pt modelId="{FA3A18F4-DD7F-41FC-ACDF-929FFBA4336B}" type="pres">
      <dgm:prSet presAssocID="{D177CED8-E72C-4526-A27F-27959487530B}" presName="Name19" presStyleLbl="parChTrans1D2" presStyleIdx="0" presStyleCnt="2"/>
      <dgm:spPr/>
      <dgm:t>
        <a:bodyPr/>
        <a:lstStyle/>
        <a:p>
          <a:endParaRPr lang="ru-RU"/>
        </a:p>
      </dgm:t>
    </dgm:pt>
    <dgm:pt modelId="{13743A77-EB9B-4EEF-9281-8287631B8C0F}" type="pres">
      <dgm:prSet presAssocID="{33A3020E-F57C-4323-B7AE-614861AE621E}" presName="Name21" presStyleCnt="0"/>
      <dgm:spPr/>
    </dgm:pt>
    <dgm:pt modelId="{3E2BBE30-DDC8-4A9F-A12B-E4A43307D96C}" type="pres">
      <dgm:prSet presAssocID="{33A3020E-F57C-4323-B7AE-614861AE621E}" presName="level2Shape" presStyleLbl="node2" presStyleIdx="0" presStyleCnt="2" custScaleX="130235"/>
      <dgm:spPr/>
      <dgm:t>
        <a:bodyPr/>
        <a:lstStyle/>
        <a:p>
          <a:endParaRPr lang="ru-RU"/>
        </a:p>
      </dgm:t>
    </dgm:pt>
    <dgm:pt modelId="{FFCE8FC8-01E0-4BD4-BC49-FA6299FE8982}" type="pres">
      <dgm:prSet presAssocID="{33A3020E-F57C-4323-B7AE-614861AE621E}" presName="hierChild3" presStyleCnt="0"/>
      <dgm:spPr/>
    </dgm:pt>
    <dgm:pt modelId="{FE9B1F50-72DE-4C4A-B995-1494E17F735B}" type="pres">
      <dgm:prSet presAssocID="{4C4DDC8C-5D00-45FB-8D40-670612A4A5F4}" presName="Name19" presStyleLbl="parChTrans1D3" presStyleIdx="0" presStyleCnt="1"/>
      <dgm:spPr/>
      <dgm:t>
        <a:bodyPr/>
        <a:lstStyle/>
        <a:p>
          <a:endParaRPr lang="ru-RU"/>
        </a:p>
      </dgm:t>
    </dgm:pt>
    <dgm:pt modelId="{0CC16E3C-23AD-4A77-B08A-244DF05B4CF0}" type="pres">
      <dgm:prSet presAssocID="{20177C2E-B50E-4535-A715-03A490287E04}" presName="Name21" presStyleCnt="0"/>
      <dgm:spPr/>
    </dgm:pt>
    <dgm:pt modelId="{3C604498-64BA-4449-BC71-100E219B5248}" type="pres">
      <dgm:prSet presAssocID="{20177C2E-B50E-4535-A715-03A490287E04}" presName="level2Shape" presStyleLbl="node3" presStyleIdx="0" presStyleCnt="1" custScaleX="150608" custLinFactNeighborX="42692" custLinFactNeighborY="2960"/>
      <dgm:spPr/>
      <dgm:t>
        <a:bodyPr/>
        <a:lstStyle/>
        <a:p>
          <a:endParaRPr lang="ru-RU"/>
        </a:p>
      </dgm:t>
    </dgm:pt>
    <dgm:pt modelId="{EDCF0524-18E7-446E-A1BC-2C5870C8D7CE}" type="pres">
      <dgm:prSet presAssocID="{20177C2E-B50E-4535-A715-03A490287E04}" presName="hierChild3" presStyleCnt="0"/>
      <dgm:spPr/>
    </dgm:pt>
    <dgm:pt modelId="{C179C254-3CE8-4D8C-A16F-AC11E982B774}" type="pres">
      <dgm:prSet presAssocID="{09856804-B89D-45B8-8D96-E3BD3A0F4723}" presName="Name19" presStyleLbl="parChTrans1D2" presStyleIdx="1" presStyleCnt="2"/>
      <dgm:spPr/>
      <dgm:t>
        <a:bodyPr/>
        <a:lstStyle/>
        <a:p>
          <a:endParaRPr lang="ru-RU"/>
        </a:p>
      </dgm:t>
    </dgm:pt>
    <dgm:pt modelId="{CE8B68CA-88CD-4FE1-9780-12266346792B}" type="pres">
      <dgm:prSet presAssocID="{50D17517-64EE-49CC-AFE9-981878F2EC18}" presName="Name21" presStyleCnt="0"/>
      <dgm:spPr/>
    </dgm:pt>
    <dgm:pt modelId="{CB466609-F748-421F-A79C-263DD3A84BE5}" type="pres">
      <dgm:prSet presAssocID="{50D17517-64EE-49CC-AFE9-981878F2EC18}" presName="level2Shape" presStyleLbl="node2" presStyleIdx="1" presStyleCnt="2" custScaleX="142292"/>
      <dgm:spPr/>
      <dgm:t>
        <a:bodyPr/>
        <a:lstStyle/>
        <a:p>
          <a:endParaRPr lang="ru-RU"/>
        </a:p>
      </dgm:t>
    </dgm:pt>
    <dgm:pt modelId="{0BB47BFD-1132-4EF7-BE41-F59B102088D5}" type="pres">
      <dgm:prSet presAssocID="{50D17517-64EE-49CC-AFE9-981878F2EC18}" presName="hierChild3" presStyleCnt="0"/>
      <dgm:spPr/>
    </dgm:pt>
    <dgm:pt modelId="{C1A5C6A7-0799-441C-921F-1C1AC009189B}" type="pres">
      <dgm:prSet presAssocID="{5935A4D7-3566-4C67-B5F6-65A5148DE41C}" presName="bgShapesFlow" presStyleCnt="0"/>
      <dgm:spPr/>
    </dgm:pt>
    <dgm:pt modelId="{74A575BF-8BE3-45DC-8450-0399F20B8995}" type="pres">
      <dgm:prSet presAssocID="{8649CDB3-455D-4164-80AF-FB545739C2F4}" presName="rectComp" presStyleCnt="0"/>
      <dgm:spPr/>
    </dgm:pt>
    <dgm:pt modelId="{6D7054B2-A732-4B12-934F-41D51F6C0D7A}" type="pres">
      <dgm:prSet presAssocID="{8649CDB3-455D-4164-80AF-FB545739C2F4}" presName="bgRect" presStyleLbl="bgShp" presStyleIdx="0" presStyleCnt="3"/>
      <dgm:spPr/>
      <dgm:t>
        <a:bodyPr/>
        <a:lstStyle/>
        <a:p>
          <a:endParaRPr lang="ru-RU"/>
        </a:p>
      </dgm:t>
    </dgm:pt>
    <dgm:pt modelId="{848134CD-7847-4EFD-AF59-E1311C9075C9}" type="pres">
      <dgm:prSet presAssocID="{8649CDB3-455D-4164-80AF-FB545739C2F4}" presName="bgRectTx" presStyleLbl="bgShp" presStyleIdx="0" presStyleCnt="3">
        <dgm:presLayoutVars>
          <dgm:bulletEnabled val="1"/>
        </dgm:presLayoutVars>
      </dgm:prSet>
      <dgm:spPr/>
      <dgm:t>
        <a:bodyPr/>
        <a:lstStyle/>
        <a:p>
          <a:endParaRPr lang="ru-RU"/>
        </a:p>
      </dgm:t>
    </dgm:pt>
    <dgm:pt modelId="{472C4097-C6A3-4CF0-9006-8803FD68B8EA}" type="pres">
      <dgm:prSet presAssocID="{8649CDB3-455D-4164-80AF-FB545739C2F4}" presName="spComp" presStyleCnt="0"/>
      <dgm:spPr/>
    </dgm:pt>
    <dgm:pt modelId="{1E7112E0-C511-4864-A444-9B10DDF88113}" type="pres">
      <dgm:prSet presAssocID="{8649CDB3-455D-4164-80AF-FB545739C2F4}" presName="vSp" presStyleCnt="0"/>
      <dgm:spPr/>
    </dgm:pt>
    <dgm:pt modelId="{AE0B726B-6D4D-4488-A059-20B98371FC71}" type="pres">
      <dgm:prSet presAssocID="{BB229F02-12D0-46CE-86EA-6C1C0D566A3B}" presName="rectComp" presStyleCnt="0"/>
      <dgm:spPr/>
    </dgm:pt>
    <dgm:pt modelId="{7DDC2ED6-6FA9-460D-A04A-513F7F16337E}" type="pres">
      <dgm:prSet presAssocID="{BB229F02-12D0-46CE-86EA-6C1C0D566A3B}" presName="bgRect" presStyleLbl="bgShp" presStyleIdx="1" presStyleCnt="3"/>
      <dgm:spPr/>
      <dgm:t>
        <a:bodyPr/>
        <a:lstStyle/>
        <a:p>
          <a:endParaRPr lang="ru-RU"/>
        </a:p>
      </dgm:t>
    </dgm:pt>
    <dgm:pt modelId="{739F456B-498D-481C-A32D-1C690C548BDB}" type="pres">
      <dgm:prSet presAssocID="{BB229F02-12D0-46CE-86EA-6C1C0D566A3B}" presName="bgRectTx" presStyleLbl="bgShp" presStyleIdx="1" presStyleCnt="3">
        <dgm:presLayoutVars>
          <dgm:bulletEnabled val="1"/>
        </dgm:presLayoutVars>
      </dgm:prSet>
      <dgm:spPr/>
      <dgm:t>
        <a:bodyPr/>
        <a:lstStyle/>
        <a:p>
          <a:endParaRPr lang="ru-RU"/>
        </a:p>
      </dgm:t>
    </dgm:pt>
    <dgm:pt modelId="{27DB23BB-0D0E-4798-BB0F-21594C3DB61F}" type="pres">
      <dgm:prSet presAssocID="{BB229F02-12D0-46CE-86EA-6C1C0D566A3B}" presName="spComp" presStyleCnt="0"/>
      <dgm:spPr/>
    </dgm:pt>
    <dgm:pt modelId="{7C330455-3621-4410-B0A2-0C2B10A75983}" type="pres">
      <dgm:prSet presAssocID="{BB229F02-12D0-46CE-86EA-6C1C0D566A3B}" presName="vSp" presStyleCnt="0"/>
      <dgm:spPr/>
    </dgm:pt>
    <dgm:pt modelId="{7272B3BE-FB9F-4987-9A96-16BEFFA469AB}" type="pres">
      <dgm:prSet presAssocID="{85D94437-5DAF-4322-BFF0-D6B0EC2A5417}" presName="rectComp" presStyleCnt="0"/>
      <dgm:spPr/>
    </dgm:pt>
    <dgm:pt modelId="{361892B9-5FCD-4959-B76C-4A23C36E145A}" type="pres">
      <dgm:prSet presAssocID="{85D94437-5DAF-4322-BFF0-D6B0EC2A5417}" presName="bgRect" presStyleLbl="bgShp" presStyleIdx="2" presStyleCnt="3" custLinFactNeighborY="471"/>
      <dgm:spPr/>
      <dgm:t>
        <a:bodyPr/>
        <a:lstStyle/>
        <a:p>
          <a:endParaRPr lang="ru-RU"/>
        </a:p>
      </dgm:t>
    </dgm:pt>
    <dgm:pt modelId="{766C09DB-80BF-4D14-AF9C-B3CD47A41306}" type="pres">
      <dgm:prSet presAssocID="{85D94437-5DAF-4322-BFF0-D6B0EC2A5417}" presName="bgRectTx" presStyleLbl="bgShp" presStyleIdx="2" presStyleCnt="3">
        <dgm:presLayoutVars>
          <dgm:bulletEnabled val="1"/>
        </dgm:presLayoutVars>
      </dgm:prSet>
      <dgm:spPr/>
      <dgm:t>
        <a:bodyPr/>
        <a:lstStyle/>
        <a:p>
          <a:endParaRPr lang="ru-RU"/>
        </a:p>
      </dgm:t>
    </dgm:pt>
  </dgm:ptLst>
  <dgm:cxnLst>
    <dgm:cxn modelId="{F4E5E25A-FBC6-4841-97C4-1D06E1BB81B3}" type="presOf" srcId="{20177C2E-B50E-4535-A715-03A490287E04}" destId="{3C604498-64BA-4449-BC71-100E219B5248}" srcOrd="0" destOrd="0" presId="urn:microsoft.com/office/officeart/2005/8/layout/hierarchy6"/>
    <dgm:cxn modelId="{3DBDDD22-5DE9-4F5E-83F3-C54C6675FA96}" type="presOf" srcId="{4C4DDC8C-5D00-45FB-8D40-670612A4A5F4}" destId="{FE9B1F50-72DE-4C4A-B995-1494E17F735B}" srcOrd="0" destOrd="0" presId="urn:microsoft.com/office/officeart/2005/8/layout/hierarchy6"/>
    <dgm:cxn modelId="{3A1F09D5-5598-47BB-B518-EA8B6D595992}" type="presOf" srcId="{8649CDB3-455D-4164-80AF-FB545739C2F4}" destId="{6D7054B2-A732-4B12-934F-41D51F6C0D7A}" srcOrd="0" destOrd="0" presId="urn:microsoft.com/office/officeart/2005/8/layout/hierarchy6"/>
    <dgm:cxn modelId="{1283F2F3-5B33-462B-A7D6-5CACC718300E}" type="presOf" srcId="{8649CDB3-455D-4164-80AF-FB545739C2F4}" destId="{848134CD-7847-4EFD-AF59-E1311C9075C9}" srcOrd="1" destOrd="0" presId="urn:microsoft.com/office/officeart/2005/8/layout/hierarchy6"/>
    <dgm:cxn modelId="{473A7002-2963-488F-854B-5071B45FFDF0}" type="presOf" srcId="{BB229F02-12D0-46CE-86EA-6C1C0D566A3B}" destId="{739F456B-498D-481C-A32D-1C690C548BDB}" srcOrd="1" destOrd="0" presId="urn:microsoft.com/office/officeart/2005/8/layout/hierarchy6"/>
    <dgm:cxn modelId="{A7E95E11-07FB-4438-8E2C-0D59D294FE03}" srcId="{5935A4D7-3566-4C67-B5F6-65A5148DE41C}" destId="{BB229F02-12D0-46CE-86EA-6C1C0D566A3B}" srcOrd="2" destOrd="0" parTransId="{1B1FFA91-76B4-4FB9-8E63-9BEBE2660491}" sibTransId="{74C7DA81-F2A0-4F02-8A22-45DC6CC1724F}"/>
    <dgm:cxn modelId="{982697E9-4BDB-4ACF-A918-58E4B3210DE9}" srcId="{5935A4D7-3566-4C67-B5F6-65A5148DE41C}" destId="{8C2916B8-040B-4AD1-BFA9-9DE0F01C5BA2}" srcOrd="0" destOrd="0" parTransId="{BB241472-C0E6-4A3C-AB66-D6EDCAAB9CCD}" sibTransId="{B4AFB5A8-B6C1-407A-8B6F-8B0D02E505F2}"/>
    <dgm:cxn modelId="{4BF03473-1297-45D4-915E-0CF15AF6BDA2}" type="presOf" srcId="{50D17517-64EE-49CC-AFE9-981878F2EC18}" destId="{CB466609-F748-421F-A79C-263DD3A84BE5}" srcOrd="0" destOrd="0" presId="urn:microsoft.com/office/officeart/2005/8/layout/hierarchy6"/>
    <dgm:cxn modelId="{4FA3FC25-1659-4841-BF15-3FAC7C530B3C}" type="presOf" srcId="{85D94437-5DAF-4322-BFF0-D6B0EC2A5417}" destId="{361892B9-5FCD-4959-B76C-4A23C36E145A}" srcOrd="0" destOrd="0" presId="urn:microsoft.com/office/officeart/2005/8/layout/hierarchy6"/>
    <dgm:cxn modelId="{E23A5EFD-8A10-4C1D-8758-A5805AB4BE41}" type="presOf" srcId="{BB229F02-12D0-46CE-86EA-6C1C0D566A3B}" destId="{7DDC2ED6-6FA9-460D-A04A-513F7F16337E}" srcOrd="0" destOrd="0" presId="urn:microsoft.com/office/officeart/2005/8/layout/hierarchy6"/>
    <dgm:cxn modelId="{5DE17E7F-17CC-487D-BBF6-3AD8CE9D15A1}" srcId="{5935A4D7-3566-4C67-B5F6-65A5148DE41C}" destId="{8649CDB3-455D-4164-80AF-FB545739C2F4}" srcOrd="1" destOrd="0" parTransId="{6F534D2F-339B-4BB3-83C3-5FD7D41CD345}" sibTransId="{717CDCAB-7092-4B2D-988B-A7F594AB9105}"/>
    <dgm:cxn modelId="{F63037EC-E21E-4687-A591-337CB770FBAC}" srcId="{33A3020E-F57C-4323-B7AE-614861AE621E}" destId="{20177C2E-B50E-4535-A715-03A490287E04}" srcOrd="0" destOrd="0" parTransId="{4C4DDC8C-5D00-45FB-8D40-670612A4A5F4}" sibTransId="{A0D79365-6429-4397-859E-15BA76C282AC}"/>
    <dgm:cxn modelId="{64078E31-5C2F-4F25-8377-D29315382D48}" type="presOf" srcId="{5935A4D7-3566-4C67-B5F6-65A5148DE41C}" destId="{AD4CDA15-A870-40E3-B4F8-4BECDF02F763}" srcOrd="0" destOrd="0" presId="urn:microsoft.com/office/officeart/2005/8/layout/hierarchy6"/>
    <dgm:cxn modelId="{9B13AE89-7D45-476A-9EB8-159A729F44E1}" type="presOf" srcId="{D177CED8-E72C-4526-A27F-27959487530B}" destId="{FA3A18F4-DD7F-41FC-ACDF-929FFBA4336B}" srcOrd="0" destOrd="0" presId="urn:microsoft.com/office/officeart/2005/8/layout/hierarchy6"/>
    <dgm:cxn modelId="{3E23AB95-BFBC-4238-AD33-B00B164021CE}" srcId="{8C2916B8-040B-4AD1-BFA9-9DE0F01C5BA2}" destId="{50D17517-64EE-49CC-AFE9-981878F2EC18}" srcOrd="1" destOrd="0" parTransId="{09856804-B89D-45B8-8D96-E3BD3A0F4723}" sibTransId="{DB8273F2-2EE2-4471-A589-13570EA0CB1B}"/>
    <dgm:cxn modelId="{29E26457-082C-4975-8CEA-49EAFB8623D5}" srcId="{8C2916B8-040B-4AD1-BFA9-9DE0F01C5BA2}" destId="{33A3020E-F57C-4323-B7AE-614861AE621E}" srcOrd="0" destOrd="0" parTransId="{D177CED8-E72C-4526-A27F-27959487530B}" sibTransId="{881A83A7-DF72-436A-8AA5-CE4DE60B5F2F}"/>
    <dgm:cxn modelId="{4665C8EA-5F9B-4FEA-9D87-7813AAA09C94}" type="presOf" srcId="{09856804-B89D-45B8-8D96-E3BD3A0F4723}" destId="{C179C254-3CE8-4D8C-A16F-AC11E982B774}" srcOrd="0" destOrd="0" presId="urn:microsoft.com/office/officeart/2005/8/layout/hierarchy6"/>
    <dgm:cxn modelId="{0B3F2274-CB8A-4FF6-B3E0-C47893D0C466}" type="presOf" srcId="{8C2916B8-040B-4AD1-BFA9-9DE0F01C5BA2}" destId="{EB1818BC-85C5-4C3D-91DE-47A12F908B7E}" srcOrd="0" destOrd="0" presId="urn:microsoft.com/office/officeart/2005/8/layout/hierarchy6"/>
    <dgm:cxn modelId="{007B1F43-668D-4212-8848-A2DC1620204C}" type="presOf" srcId="{85D94437-5DAF-4322-BFF0-D6B0EC2A5417}" destId="{766C09DB-80BF-4D14-AF9C-B3CD47A41306}" srcOrd="1" destOrd="0" presId="urn:microsoft.com/office/officeart/2005/8/layout/hierarchy6"/>
    <dgm:cxn modelId="{047721BC-7B10-4152-8FB8-C5B06029DB3E}" type="presOf" srcId="{33A3020E-F57C-4323-B7AE-614861AE621E}" destId="{3E2BBE30-DDC8-4A9F-A12B-E4A43307D96C}" srcOrd="0" destOrd="0" presId="urn:microsoft.com/office/officeart/2005/8/layout/hierarchy6"/>
    <dgm:cxn modelId="{21F5C253-44EA-4E44-930E-5954E46CEF4D}" srcId="{5935A4D7-3566-4C67-B5F6-65A5148DE41C}" destId="{85D94437-5DAF-4322-BFF0-D6B0EC2A5417}" srcOrd="3" destOrd="0" parTransId="{CF5228D2-E1E8-40E3-B73A-0224A594EF80}" sibTransId="{2380E039-A2A2-4734-8E42-00036EE98D2D}"/>
    <dgm:cxn modelId="{8494684A-F357-457C-AFAC-0AA594F8A2AB}" type="presParOf" srcId="{AD4CDA15-A870-40E3-B4F8-4BECDF02F763}" destId="{D326E3F1-8AB9-4147-B1AF-E97D879F64FF}" srcOrd="0" destOrd="0" presId="urn:microsoft.com/office/officeart/2005/8/layout/hierarchy6"/>
    <dgm:cxn modelId="{2B3C15FB-FA7D-4D98-AC61-599FEA97B17A}" type="presParOf" srcId="{D326E3F1-8AB9-4147-B1AF-E97D879F64FF}" destId="{51AF8FAD-EC80-41AB-BE20-F27E5024A690}" srcOrd="0" destOrd="0" presId="urn:microsoft.com/office/officeart/2005/8/layout/hierarchy6"/>
    <dgm:cxn modelId="{4ABE0BCE-53CA-49F1-9702-EC4BB6DB570B}" type="presParOf" srcId="{D326E3F1-8AB9-4147-B1AF-E97D879F64FF}" destId="{97CADA62-618B-42E5-A67E-84A1BC34B77A}" srcOrd="1" destOrd="0" presId="urn:microsoft.com/office/officeart/2005/8/layout/hierarchy6"/>
    <dgm:cxn modelId="{A3BDB682-8DCB-42FF-BCA1-37CA0E92A776}" type="presParOf" srcId="{97CADA62-618B-42E5-A67E-84A1BC34B77A}" destId="{78D87E8E-66CA-413B-B7D4-82D95BDDE26D}" srcOrd="0" destOrd="0" presId="urn:microsoft.com/office/officeart/2005/8/layout/hierarchy6"/>
    <dgm:cxn modelId="{AD50825D-4315-4671-A32F-332491F68163}" type="presParOf" srcId="{78D87E8E-66CA-413B-B7D4-82D95BDDE26D}" destId="{EB1818BC-85C5-4C3D-91DE-47A12F908B7E}" srcOrd="0" destOrd="0" presId="urn:microsoft.com/office/officeart/2005/8/layout/hierarchy6"/>
    <dgm:cxn modelId="{6A43EB4A-A952-4BCD-8384-BE3C06EC072C}" type="presParOf" srcId="{78D87E8E-66CA-413B-B7D4-82D95BDDE26D}" destId="{021CB326-898F-4229-B6ED-C9BC58CFA57B}" srcOrd="1" destOrd="0" presId="urn:microsoft.com/office/officeart/2005/8/layout/hierarchy6"/>
    <dgm:cxn modelId="{F50DC0D1-C34F-40E1-A2ED-EE4C0C9E0962}" type="presParOf" srcId="{021CB326-898F-4229-B6ED-C9BC58CFA57B}" destId="{FA3A18F4-DD7F-41FC-ACDF-929FFBA4336B}" srcOrd="0" destOrd="0" presId="urn:microsoft.com/office/officeart/2005/8/layout/hierarchy6"/>
    <dgm:cxn modelId="{C86F5986-F427-4081-BEED-7DAD9BEE390A}" type="presParOf" srcId="{021CB326-898F-4229-B6ED-C9BC58CFA57B}" destId="{13743A77-EB9B-4EEF-9281-8287631B8C0F}" srcOrd="1" destOrd="0" presId="urn:microsoft.com/office/officeart/2005/8/layout/hierarchy6"/>
    <dgm:cxn modelId="{52F0A5BB-5273-4F34-A8B7-142C3A5D61F4}" type="presParOf" srcId="{13743A77-EB9B-4EEF-9281-8287631B8C0F}" destId="{3E2BBE30-DDC8-4A9F-A12B-E4A43307D96C}" srcOrd="0" destOrd="0" presId="urn:microsoft.com/office/officeart/2005/8/layout/hierarchy6"/>
    <dgm:cxn modelId="{CFCB82B8-3C0C-4EF9-8915-933089CA6B86}" type="presParOf" srcId="{13743A77-EB9B-4EEF-9281-8287631B8C0F}" destId="{FFCE8FC8-01E0-4BD4-BC49-FA6299FE8982}" srcOrd="1" destOrd="0" presId="urn:microsoft.com/office/officeart/2005/8/layout/hierarchy6"/>
    <dgm:cxn modelId="{656314A4-BA12-46DD-A5F7-09B70CFFDC6E}" type="presParOf" srcId="{FFCE8FC8-01E0-4BD4-BC49-FA6299FE8982}" destId="{FE9B1F50-72DE-4C4A-B995-1494E17F735B}" srcOrd="0" destOrd="0" presId="urn:microsoft.com/office/officeart/2005/8/layout/hierarchy6"/>
    <dgm:cxn modelId="{6FDC025C-D516-48E8-90B1-7DE81CCF7DF1}" type="presParOf" srcId="{FFCE8FC8-01E0-4BD4-BC49-FA6299FE8982}" destId="{0CC16E3C-23AD-4A77-B08A-244DF05B4CF0}" srcOrd="1" destOrd="0" presId="urn:microsoft.com/office/officeart/2005/8/layout/hierarchy6"/>
    <dgm:cxn modelId="{79615A5C-B49A-4153-88A3-A9C8CE217D4A}" type="presParOf" srcId="{0CC16E3C-23AD-4A77-B08A-244DF05B4CF0}" destId="{3C604498-64BA-4449-BC71-100E219B5248}" srcOrd="0" destOrd="0" presId="urn:microsoft.com/office/officeart/2005/8/layout/hierarchy6"/>
    <dgm:cxn modelId="{DFC94F2A-0B6A-4BB0-A929-A46F4C5FF8E8}" type="presParOf" srcId="{0CC16E3C-23AD-4A77-B08A-244DF05B4CF0}" destId="{EDCF0524-18E7-446E-A1BC-2C5870C8D7CE}" srcOrd="1" destOrd="0" presId="urn:microsoft.com/office/officeart/2005/8/layout/hierarchy6"/>
    <dgm:cxn modelId="{FB265F80-B631-475D-9532-329886E80590}" type="presParOf" srcId="{021CB326-898F-4229-B6ED-C9BC58CFA57B}" destId="{C179C254-3CE8-4D8C-A16F-AC11E982B774}" srcOrd="2" destOrd="0" presId="urn:microsoft.com/office/officeart/2005/8/layout/hierarchy6"/>
    <dgm:cxn modelId="{D314EE2A-8C68-4F1D-A420-4BB817C4DD15}" type="presParOf" srcId="{021CB326-898F-4229-B6ED-C9BC58CFA57B}" destId="{CE8B68CA-88CD-4FE1-9780-12266346792B}" srcOrd="3" destOrd="0" presId="urn:microsoft.com/office/officeart/2005/8/layout/hierarchy6"/>
    <dgm:cxn modelId="{6D6658F1-0AF6-42A3-9C8E-0013BF63E62C}" type="presParOf" srcId="{CE8B68CA-88CD-4FE1-9780-12266346792B}" destId="{CB466609-F748-421F-A79C-263DD3A84BE5}" srcOrd="0" destOrd="0" presId="urn:microsoft.com/office/officeart/2005/8/layout/hierarchy6"/>
    <dgm:cxn modelId="{D18E076E-7005-4E98-BB5A-60E8939F7CB8}" type="presParOf" srcId="{CE8B68CA-88CD-4FE1-9780-12266346792B}" destId="{0BB47BFD-1132-4EF7-BE41-F59B102088D5}" srcOrd="1" destOrd="0" presId="urn:microsoft.com/office/officeart/2005/8/layout/hierarchy6"/>
    <dgm:cxn modelId="{B726AE37-7320-4EA9-B8B9-3746CBB704E2}" type="presParOf" srcId="{AD4CDA15-A870-40E3-B4F8-4BECDF02F763}" destId="{C1A5C6A7-0799-441C-921F-1C1AC009189B}" srcOrd="1" destOrd="0" presId="urn:microsoft.com/office/officeart/2005/8/layout/hierarchy6"/>
    <dgm:cxn modelId="{B7EE9F40-FF90-4E4C-82AC-A35CA0F3CC7C}" type="presParOf" srcId="{C1A5C6A7-0799-441C-921F-1C1AC009189B}" destId="{74A575BF-8BE3-45DC-8450-0399F20B8995}" srcOrd="0" destOrd="0" presId="urn:microsoft.com/office/officeart/2005/8/layout/hierarchy6"/>
    <dgm:cxn modelId="{43F85EFE-18FA-4C9C-B3E1-445B0529B0BE}" type="presParOf" srcId="{74A575BF-8BE3-45DC-8450-0399F20B8995}" destId="{6D7054B2-A732-4B12-934F-41D51F6C0D7A}" srcOrd="0" destOrd="0" presId="urn:microsoft.com/office/officeart/2005/8/layout/hierarchy6"/>
    <dgm:cxn modelId="{B07A00FF-77EF-461A-B825-E8BE0619A85A}" type="presParOf" srcId="{74A575BF-8BE3-45DC-8450-0399F20B8995}" destId="{848134CD-7847-4EFD-AF59-E1311C9075C9}" srcOrd="1" destOrd="0" presId="urn:microsoft.com/office/officeart/2005/8/layout/hierarchy6"/>
    <dgm:cxn modelId="{01302ECB-CA33-4F20-8BCA-13DD83FD53DB}" type="presParOf" srcId="{C1A5C6A7-0799-441C-921F-1C1AC009189B}" destId="{472C4097-C6A3-4CF0-9006-8803FD68B8EA}" srcOrd="1" destOrd="0" presId="urn:microsoft.com/office/officeart/2005/8/layout/hierarchy6"/>
    <dgm:cxn modelId="{A8E6C757-1913-4C71-8770-645E731777E5}" type="presParOf" srcId="{472C4097-C6A3-4CF0-9006-8803FD68B8EA}" destId="{1E7112E0-C511-4864-A444-9B10DDF88113}" srcOrd="0" destOrd="0" presId="urn:microsoft.com/office/officeart/2005/8/layout/hierarchy6"/>
    <dgm:cxn modelId="{228F46F5-834E-43D7-8A1A-0BCF0D1F130F}" type="presParOf" srcId="{C1A5C6A7-0799-441C-921F-1C1AC009189B}" destId="{AE0B726B-6D4D-4488-A059-20B98371FC71}" srcOrd="2" destOrd="0" presId="urn:microsoft.com/office/officeart/2005/8/layout/hierarchy6"/>
    <dgm:cxn modelId="{7B7EBCB6-92AA-47E8-A3C1-F781DB7CF5DB}" type="presParOf" srcId="{AE0B726B-6D4D-4488-A059-20B98371FC71}" destId="{7DDC2ED6-6FA9-460D-A04A-513F7F16337E}" srcOrd="0" destOrd="0" presId="urn:microsoft.com/office/officeart/2005/8/layout/hierarchy6"/>
    <dgm:cxn modelId="{DE3766B6-0855-4B5C-931E-5327B95D5F8F}" type="presParOf" srcId="{AE0B726B-6D4D-4488-A059-20B98371FC71}" destId="{739F456B-498D-481C-A32D-1C690C548BDB}" srcOrd="1" destOrd="0" presId="urn:microsoft.com/office/officeart/2005/8/layout/hierarchy6"/>
    <dgm:cxn modelId="{41C68534-E373-4898-B4D3-B56DCC87154B}" type="presParOf" srcId="{C1A5C6A7-0799-441C-921F-1C1AC009189B}" destId="{27DB23BB-0D0E-4798-BB0F-21594C3DB61F}" srcOrd="3" destOrd="0" presId="urn:microsoft.com/office/officeart/2005/8/layout/hierarchy6"/>
    <dgm:cxn modelId="{7AF618D1-32FD-4AD3-A832-DE521BCF047C}" type="presParOf" srcId="{27DB23BB-0D0E-4798-BB0F-21594C3DB61F}" destId="{7C330455-3621-4410-B0A2-0C2B10A75983}" srcOrd="0" destOrd="0" presId="urn:microsoft.com/office/officeart/2005/8/layout/hierarchy6"/>
    <dgm:cxn modelId="{B190BEC6-CC1B-40CA-9C07-790CCEF46895}" type="presParOf" srcId="{C1A5C6A7-0799-441C-921F-1C1AC009189B}" destId="{7272B3BE-FB9F-4987-9A96-16BEFFA469AB}" srcOrd="4" destOrd="0" presId="urn:microsoft.com/office/officeart/2005/8/layout/hierarchy6"/>
    <dgm:cxn modelId="{63FBFD96-4B94-4235-BE12-766505BDFCD4}" type="presParOf" srcId="{7272B3BE-FB9F-4987-9A96-16BEFFA469AB}" destId="{361892B9-5FCD-4959-B76C-4A23C36E145A}" srcOrd="0" destOrd="0" presId="urn:microsoft.com/office/officeart/2005/8/layout/hierarchy6"/>
    <dgm:cxn modelId="{34FD87F8-04FC-4E3E-8DDB-4BC8E1EAC296}" type="presParOf" srcId="{7272B3BE-FB9F-4987-9A96-16BEFFA469AB}" destId="{766C09DB-80BF-4D14-AF9C-B3CD47A41306}"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693F67-3493-4707-ACAD-52274F9B551F}"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ru-RU"/>
        </a:p>
      </dgm:t>
    </dgm:pt>
    <dgm:pt modelId="{98B5AAF9-7A4B-4B36-B4F2-573FED8FC3D2}">
      <dgm:prSet phldrT="[Текст]" custT="1"/>
      <dgm:spPr/>
      <dgm:t>
        <a:bodyPr/>
        <a:lstStyle/>
        <a:p>
          <a:r>
            <a:rPr lang="ru-RU" sz="1800" b="1" dirty="0" smtClean="0">
              <a:latin typeface="Times New Roman" pitchFamily="18" charset="0"/>
              <a:cs typeface="Times New Roman" pitchFamily="18" charset="0"/>
            </a:rPr>
            <a:t>Пакет</a:t>
          </a:r>
          <a:r>
            <a:rPr lang="ru-RU" sz="1800" dirty="0" smtClean="0">
              <a:latin typeface="Times New Roman" pitchFamily="18" charset="0"/>
              <a:cs typeface="Times New Roman" pitchFamily="18" charset="0"/>
            </a:rPr>
            <a:t> </a:t>
          </a:r>
          <a:r>
            <a:rPr lang="ru-RU" sz="1800" b="1" dirty="0" smtClean="0">
              <a:latin typeface="Times New Roman" pitchFamily="18" charset="0"/>
              <a:cs typeface="Times New Roman" pitchFamily="18" charset="0"/>
            </a:rPr>
            <a:t>документов</a:t>
          </a:r>
          <a:endParaRPr lang="ru-RU" sz="1800" b="1" dirty="0">
            <a:latin typeface="Times New Roman" pitchFamily="18" charset="0"/>
            <a:cs typeface="Times New Roman" pitchFamily="18" charset="0"/>
          </a:endParaRPr>
        </a:p>
      </dgm:t>
    </dgm:pt>
    <dgm:pt modelId="{7B59678E-25B6-43C5-AA85-5F04BA57E88A}" type="parTrans" cxnId="{F2A73F01-DF55-45A3-BF54-FC8C0E22320D}">
      <dgm:prSet/>
      <dgm:spPr/>
      <dgm:t>
        <a:bodyPr/>
        <a:lstStyle/>
        <a:p>
          <a:endParaRPr lang="ru-RU"/>
        </a:p>
      </dgm:t>
    </dgm:pt>
    <dgm:pt modelId="{8FEEA6D0-3D4A-4D33-8846-8B6E327169B8}" type="sibTrans" cxnId="{F2A73F01-DF55-45A3-BF54-FC8C0E22320D}">
      <dgm:prSet/>
      <dgm:spPr/>
      <dgm:t>
        <a:bodyPr/>
        <a:lstStyle/>
        <a:p>
          <a:endParaRPr lang="ru-RU"/>
        </a:p>
      </dgm:t>
    </dgm:pt>
    <dgm:pt modelId="{14FA76CE-F049-4F17-AF70-D16490B094B8}">
      <dgm:prSet phldrT="[Текст]" custT="1"/>
      <dgm:spPr/>
      <dgm:t>
        <a:bodyPr/>
        <a:lstStyle/>
        <a:p>
          <a:r>
            <a:rPr lang="ru-RU" sz="2400" b="0" dirty="0" smtClean="0"/>
            <a:t>Типовое техническое задание</a:t>
          </a:r>
          <a:endParaRPr lang="ru-RU" sz="2400" b="0" dirty="0"/>
        </a:p>
      </dgm:t>
    </dgm:pt>
    <dgm:pt modelId="{F3A95E41-C9C3-48F0-B634-56EE1311D9D0}" type="parTrans" cxnId="{31F6AE02-A89B-49C9-9E1F-DACBEF6191F1}">
      <dgm:prSet/>
      <dgm:spPr/>
      <dgm:t>
        <a:bodyPr/>
        <a:lstStyle/>
        <a:p>
          <a:endParaRPr lang="ru-RU"/>
        </a:p>
      </dgm:t>
    </dgm:pt>
    <dgm:pt modelId="{62744921-52D9-4158-B88E-7FB1D193A9E6}" type="sibTrans" cxnId="{31F6AE02-A89B-49C9-9E1F-DACBEF6191F1}">
      <dgm:prSet/>
      <dgm:spPr/>
      <dgm:t>
        <a:bodyPr/>
        <a:lstStyle/>
        <a:p>
          <a:endParaRPr lang="ru-RU"/>
        </a:p>
      </dgm:t>
    </dgm:pt>
    <dgm:pt modelId="{DB0B883A-1156-4759-B696-C884CE8B690E}">
      <dgm:prSet phldrT="[Текст]" custT="1"/>
      <dgm:spPr/>
      <dgm:t>
        <a:bodyPr/>
        <a:lstStyle/>
        <a:p>
          <a:r>
            <a:rPr lang="ru-RU" sz="2400" b="0" dirty="0" smtClean="0"/>
            <a:t>Описание характеристик товара (работ, услуг)</a:t>
          </a:r>
          <a:endParaRPr lang="ru-RU" sz="2400" b="0" dirty="0"/>
        </a:p>
      </dgm:t>
    </dgm:pt>
    <dgm:pt modelId="{C134B12D-66A9-4F94-B99E-9CABBC1D02F3}" type="parTrans" cxnId="{05DC8D18-71B9-472A-B55D-4279C79312AB}">
      <dgm:prSet/>
      <dgm:spPr/>
      <dgm:t>
        <a:bodyPr/>
        <a:lstStyle/>
        <a:p>
          <a:endParaRPr lang="ru-RU"/>
        </a:p>
      </dgm:t>
    </dgm:pt>
    <dgm:pt modelId="{E6D5E7D6-660D-41C1-9625-42E7AA8D56D4}" type="sibTrans" cxnId="{05DC8D18-71B9-472A-B55D-4279C79312AB}">
      <dgm:prSet/>
      <dgm:spPr/>
      <dgm:t>
        <a:bodyPr/>
        <a:lstStyle/>
        <a:p>
          <a:endParaRPr lang="ru-RU"/>
        </a:p>
      </dgm:t>
    </dgm:pt>
    <dgm:pt modelId="{86B0ECE2-58B3-4A75-9B44-C3516031F978}">
      <dgm:prSet phldrT="[Текст]" custT="1"/>
      <dgm:spPr/>
      <dgm:t>
        <a:bodyPr/>
        <a:lstStyle/>
        <a:p>
          <a:r>
            <a:rPr lang="ru-RU" sz="2400" b="0" dirty="0" smtClean="0"/>
            <a:t>В РИС ТО доступно </a:t>
          </a:r>
          <a:r>
            <a:rPr lang="ru-RU" sz="2400" b="1" dirty="0" smtClean="0"/>
            <a:t>3 914 </a:t>
          </a:r>
          <a:r>
            <a:rPr lang="ru-RU" sz="2400" b="0" dirty="0" smtClean="0"/>
            <a:t>наименований продукции с характеристиками</a:t>
          </a:r>
          <a:endParaRPr lang="ru-RU" sz="2400" b="0" dirty="0"/>
        </a:p>
      </dgm:t>
    </dgm:pt>
    <dgm:pt modelId="{16D768A7-31A9-4777-B957-689EBF6558EA}" type="parTrans" cxnId="{95BD2D6A-8C01-45D9-865E-33F98070285F}">
      <dgm:prSet/>
      <dgm:spPr/>
      <dgm:t>
        <a:bodyPr/>
        <a:lstStyle/>
        <a:p>
          <a:endParaRPr lang="ru-RU"/>
        </a:p>
      </dgm:t>
    </dgm:pt>
    <dgm:pt modelId="{DB323103-92C3-4690-832B-5C181225EDD9}" type="sibTrans" cxnId="{95BD2D6A-8C01-45D9-865E-33F98070285F}">
      <dgm:prSet/>
      <dgm:spPr/>
      <dgm:t>
        <a:bodyPr/>
        <a:lstStyle/>
        <a:p>
          <a:endParaRPr lang="ru-RU"/>
        </a:p>
      </dgm:t>
    </dgm:pt>
    <dgm:pt modelId="{03E7C2D1-DBB5-4F3B-82D7-DC996A38706F}">
      <dgm:prSet phldrT="[Текст]" custT="1"/>
      <dgm:spPr/>
      <dgm:t>
        <a:bodyPr/>
        <a:lstStyle/>
        <a:p>
          <a:r>
            <a:rPr lang="ru-RU" sz="2400" b="0" dirty="0" smtClean="0"/>
            <a:t>Имеются маркетинговые исследования по ценообразованию на наиболее закупаемые ТРУ </a:t>
          </a:r>
          <a:endParaRPr lang="ru-RU" sz="2400" b="0" dirty="0"/>
        </a:p>
      </dgm:t>
    </dgm:pt>
    <dgm:pt modelId="{1467DBBA-4D66-49C2-BFDF-2BA2A2F2212F}" type="parTrans" cxnId="{A124DB97-C6B4-456C-AF74-620519E82E71}">
      <dgm:prSet/>
      <dgm:spPr/>
      <dgm:t>
        <a:bodyPr/>
        <a:lstStyle/>
        <a:p>
          <a:endParaRPr lang="ru-RU"/>
        </a:p>
      </dgm:t>
    </dgm:pt>
    <dgm:pt modelId="{27C1ADD1-FB62-42C6-A663-4768FD90DF3F}" type="sibTrans" cxnId="{A124DB97-C6B4-456C-AF74-620519E82E71}">
      <dgm:prSet/>
      <dgm:spPr/>
      <dgm:t>
        <a:bodyPr/>
        <a:lstStyle/>
        <a:p>
          <a:endParaRPr lang="ru-RU"/>
        </a:p>
      </dgm:t>
    </dgm:pt>
    <dgm:pt modelId="{7AC64703-0593-4C95-B91D-7530982D7E0A}" type="pres">
      <dgm:prSet presAssocID="{92693F67-3493-4707-ACAD-52274F9B551F}" presName="linearFlow" presStyleCnt="0">
        <dgm:presLayoutVars>
          <dgm:dir/>
          <dgm:animLvl val="lvl"/>
          <dgm:resizeHandles/>
        </dgm:presLayoutVars>
      </dgm:prSet>
      <dgm:spPr/>
      <dgm:t>
        <a:bodyPr/>
        <a:lstStyle/>
        <a:p>
          <a:endParaRPr lang="ru-RU"/>
        </a:p>
      </dgm:t>
    </dgm:pt>
    <dgm:pt modelId="{3C33ED30-2FB0-476D-84EC-9FE685CEDFAE}" type="pres">
      <dgm:prSet presAssocID="{98B5AAF9-7A4B-4B36-B4F2-573FED8FC3D2}" presName="compositeNode" presStyleCnt="0">
        <dgm:presLayoutVars>
          <dgm:bulletEnabled val="1"/>
        </dgm:presLayoutVars>
      </dgm:prSet>
      <dgm:spPr/>
    </dgm:pt>
    <dgm:pt modelId="{10A5DE53-204B-4E33-9DC6-89B340038A16}" type="pres">
      <dgm:prSet presAssocID="{98B5AAF9-7A4B-4B36-B4F2-573FED8FC3D2}" presName="image" presStyleLbl="fgImgPlace1" presStyleIdx="0" presStyleCnt="1" custScaleX="66178" custScaleY="56402" custLinFactNeighborX="-18085" custLinFactNeighborY="54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3000" r="-13000"/>
          </a:stretch>
        </a:blipFill>
      </dgm:spPr>
      <dgm:t>
        <a:bodyPr/>
        <a:lstStyle/>
        <a:p>
          <a:endParaRPr lang="ru-RU"/>
        </a:p>
      </dgm:t>
    </dgm:pt>
    <dgm:pt modelId="{322272D3-75CE-4ED5-A0FE-4C17D4617CA3}" type="pres">
      <dgm:prSet presAssocID="{98B5AAF9-7A4B-4B36-B4F2-573FED8FC3D2}" presName="childNode" presStyleLbl="node1" presStyleIdx="0" presStyleCnt="1" custScaleX="110790" custScaleY="128205" custLinFactNeighborX="7798" custLinFactNeighborY="45649">
        <dgm:presLayoutVars>
          <dgm:bulletEnabled val="1"/>
        </dgm:presLayoutVars>
      </dgm:prSet>
      <dgm:spPr/>
      <dgm:t>
        <a:bodyPr/>
        <a:lstStyle/>
        <a:p>
          <a:endParaRPr lang="ru-RU"/>
        </a:p>
      </dgm:t>
    </dgm:pt>
    <dgm:pt modelId="{ED8AA180-C523-478E-A564-26CA2862E8AA}" type="pres">
      <dgm:prSet presAssocID="{98B5AAF9-7A4B-4B36-B4F2-573FED8FC3D2}" presName="parentNode" presStyleLbl="revTx" presStyleIdx="0" presStyleCnt="1" custLinFactNeighborX="-26806" custLinFactNeighborY="1308">
        <dgm:presLayoutVars>
          <dgm:chMax val="0"/>
          <dgm:bulletEnabled val="1"/>
        </dgm:presLayoutVars>
      </dgm:prSet>
      <dgm:spPr/>
      <dgm:t>
        <a:bodyPr/>
        <a:lstStyle/>
        <a:p>
          <a:endParaRPr lang="ru-RU"/>
        </a:p>
      </dgm:t>
    </dgm:pt>
  </dgm:ptLst>
  <dgm:cxnLst>
    <dgm:cxn modelId="{F2A73F01-DF55-45A3-BF54-FC8C0E22320D}" srcId="{92693F67-3493-4707-ACAD-52274F9B551F}" destId="{98B5AAF9-7A4B-4B36-B4F2-573FED8FC3D2}" srcOrd="0" destOrd="0" parTransId="{7B59678E-25B6-43C5-AA85-5F04BA57E88A}" sibTransId="{8FEEA6D0-3D4A-4D33-8846-8B6E327169B8}"/>
    <dgm:cxn modelId="{9798E905-7DCD-4997-84CE-E33B9B7EE2EC}" type="presOf" srcId="{14FA76CE-F049-4F17-AF70-D16490B094B8}" destId="{322272D3-75CE-4ED5-A0FE-4C17D4617CA3}" srcOrd="0" destOrd="0" presId="urn:microsoft.com/office/officeart/2005/8/layout/hList2"/>
    <dgm:cxn modelId="{8A792A39-B66C-4081-86FD-19183DB2734A}" type="presOf" srcId="{03E7C2D1-DBB5-4F3B-82D7-DC996A38706F}" destId="{322272D3-75CE-4ED5-A0FE-4C17D4617CA3}" srcOrd="0" destOrd="3" presId="urn:microsoft.com/office/officeart/2005/8/layout/hList2"/>
    <dgm:cxn modelId="{A124DB97-C6B4-456C-AF74-620519E82E71}" srcId="{98B5AAF9-7A4B-4B36-B4F2-573FED8FC3D2}" destId="{03E7C2D1-DBB5-4F3B-82D7-DC996A38706F}" srcOrd="3" destOrd="0" parTransId="{1467DBBA-4D66-49C2-BFDF-2BA2A2F2212F}" sibTransId="{27C1ADD1-FB62-42C6-A663-4768FD90DF3F}"/>
    <dgm:cxn modelId="{95BD2D6A-8C01-45D9-865E-33F98070285F}" srcId="{98B5AAF9-7A4B-4B36-B4F2-573FED8FC3D2}" destId="{86B0ECE2-58B3-4A75-9B44-C3516031F978}" srcOrd="2" destOrd="0" parTransId="{16D768A7-31A9-4777-B957-689EBF6558EA}" sibTransId="{DB323103-92C3-4690-832B-5C181225EDD9}"/>
    <dgm:cxn modelId="{C5B3A179-7025-4DA2-AFFF-A6CC02A6EA17}" type="presOf" srcId="{86B0ECE2-58B3-4A75-9B44-C3516031F978}" destId="{322272D3-75CE-4ED5-A0FE-4C17D4617CA3}" srcOrd="0" destOrd="2" presId="urn:microsoft.com/office/officeart/2005/8/layout/hList2"/>
    <dgm:cxn modelId="{05DC8D18-71B9-472A-B55D-4279C79312AB}" srcId="{98B5AAF9-7A4B-4B36-B4F2-573FED8FC3D2}" destId="{DB0B883A-1156-4759-B696-C884CE8B690E}" srcOrd="1" destOrd="0" parTransId="{C134B12D-66A9-4F94-B99E-9CABBC1D02F3}" sibTransId="{E6D5E7D6-660D-41C1-9625-42E7AA8D56D4}"/>
    <dgm:cxn modelId="{29625EB2-C37B-442B-BCF4-537C1B654EEB}" type="presOf" srcId="{DB0B883A-1156-4759-B696-C884CE8B690E}" destId="{322272D3-75CE-4ED5-A0FE-4C17D4617CA3}" srcOrd="0" destOrd="1" presId="urn:microsoft.com/office/officeart/2005/8/layout/hList2"/>
    <dgm:cxn modelId="{5DF8411E-73A9-40E7-9085-FF27070E605F}" type="presOf" srcId="{92693F67-3493-4707-ACAD-52274F9B551F}" destId="{7AC64703-0593-4C95-B91D-7530982D7E0A}" srcOrd="0" destOrd="0" presId="urn:microsoft.com/office/officeart/2005/8/layout/hList2"/>
    <dgm:cxn modelId="{31F6AE02-A89B-49C9-9E1F-DACBEF6191F1}" srcId="{98B5AAF9-7A4B-4B36-B4F2-573FED8FC3D2}" destId="{14FA76CE-F049-4F17-AF70-D16490B094B8}" srcOrd="0" destOrd="0" parTransId="{F3A95E41-C9C3-48F0-B634-56EE1311D9D0}" sibTransId="{62744921-52D9-4158-B88E-7FB1D193A9E6}"/>
    <dgm:cxn modelId="{89CB6140-57A2-493B-9AED-C7E4BD7DF381}" type="presOf" srcId="{98B5AAF9-7A4B-4B36-B4F2-573FED8FC3D2}" destId="{ED8AA180-C523-478E-A564-26CA2862E8AA}" srcOrd="0" destOrd="0" presId="urn:microsoft.com/office/officeart/2005/8/layout/hList2"/>
    <dgm:cxn modelId="{0023B31C-85F5-4AAE-A9E9-D0B9ABFA9764}" type="presParOf" srcId="{7AC64703-0593-4C95-B91D-7530982D7E0A}" destId="{3C33ED30-2FB0-476D-84EC-9FE685CEDFAE}" srcOrd="0" destOrd="0" presId="urn:microsoft.com/office/officeart/2005/8/layout/hList2"/>
    <dgm:cxn modelId="{E0CE00E0-37CB-4D10-AD67-8A75B2CC84CF}" type="presParOf" srcId="{3C33ED30-2FB0-476D-84EC-9FE685CEDFAE}" destId="{10A5DE53-204B-4E33-9DC6-89B340038A16}" srcOrd="0" destOrd="0" presId="urn:microsoft.com/office/officeart/2005/8/layout/hList2"/>
    <dgm:cxn modelId="{76EFDCAD-90DB-428D-965B-6078FB2F811C}" type="presParOf" srcId="{3C33ED30-2FB0-476D-84EC-9FE685CEDFAE}" destId="{322272D3-75CE-4ED5-A0FE-4C17D4617CA3}" srcOrd="1" destOrd="0" presId="urn:microsoft.com/office/officeart/2005/8/layout/hList2"/>
    <dgm:cxn modelId="{5D55AE20-F570-4066-B884-E1036D668620}" type="presParOf" srcId="{3C33ED30-2FB0-476D-84EC-9FE685CEDFAE}" destId="{ED8AA180-C523-478E-A564-26CA2862E8AA}"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769FE08-EB48-4D53-89CC-B8C891212DC9}" type="doc">
      <dgm:prSet loTypeId="urn:microsoft.com/office/officeart/2005/8/layout/vList3" loCatId="list" qsTypeId="urn:microsoft.com/office/officeart/2005/8/quickstyle/simple1" qsCatId="simple" csTypeId="urn:microsoft.com/office/officeart/2005/8/colors/colorful1" csCatId="colorful" phldr="1"/>
      <dgm:spPr/>
    </dgm:pt>
    <dgm:pt modelId="{F007848A-23D4-4B6D-904D-69BB6AF8E761}">
      <dgm:prSet phldrT="[Текст]"/>
      <dgm:spPr/>
      <dgm:t>
        <a:bodyPr/>
        <a:lstStyle/>
        <a:p>
          <a:r>
            <a:rPr lang="ru-RU" b="1" smtClean="0">
              <a:solidFill>
                <a:schemeClr val="tx1"/>
              </a:solidFill>
            </a:rPr>
            <a:t>Продукты питания </a:t>
          </a:r>
          <a:endParaRPr lang="ru-RU" b="1" dirty="0">
            <a:solidFill>
              <a:schemeClr val="tx1"/>
            </a:solidFill>
          </a:endParaRPr>
        </a:p>
      </dgm:t>
    </dgm:pt>
    <dgm:pt modelId="{9E69EFC6-C86A-4375-8290-A35A42FB2B92}" type="parTrans" cxnId="{52857C6A-E7AC-49D9-B2D6-31F6AD836FF9}">
      <dgm:prSet/>
      <dgm:spPr/>
      <dgm:t>
        <a:bodyPr/>
        <a:lstStyle/>
        <a:p>
          <a:endParaRPr lang="ru-RU" b="1">
            <a:solidFill>
              <a:schemeClr val="tx1"/>
            </a:solidFill>
          </a:endParaRPr>
        </a:p>
      </dgm:t>
    </dgm:pt>
    <dgm:pt modelId="{71C7FD89-E4BC-4A07-96B4-09D20C1C44D7}" type="sibTrans" cxnId="{52857C6A-E7AC-49D9-B2D6-31F6AD836FF9}">
      <dgm:prSet/>
      <dgm:spPr/>
      <dgm:t>
        <a:bodyPr/>
        <a:lstStyle/>
        <a:p>
          <a:endParaRPr lang="ru-RU" b="1">
            <a:solidFill>
              <a:schemeClr val="tx1"/>
            </a:solidFill>
          </a:endParaRPr>
        </a:p>
      </dgm:t>
    </dgm:pt>
    <dgm:pt modelId="{E25D5667-314A-4E5E-8F6B-F7603CD5D79F}">
      <dgm:prSet phldrT="[Текст]"/>
      <dgm:spPr/>
      <dgm:t>
        <a:bodyPr/>
        <a:lstStyle/>
        <a:p>
          <a:r>
            <a:rPr lang="ru-RU" b="1" smtClean="0">
              <a:solidFill>
                <a:schemeClr val="tx1"/>
              </a:solidFill>
            </a:rPr>
            <a:t>ГСМ</a:t>
          </a:r>
          <a:endParaRPr lang="ru-RU" b="1" dirty="0">
            <a:solidFill>
              <a:schemeClr val="tx1"/>
            </a:solidFill>
          </a:endParaRPr>
        </a:p>
      </dgm:t>
    </dgm:pt>
    <dgm:pt modelId="{43D3C15E-E821-4F50-81E4-7D1D8B46AF27}" type="parTrans" cxnId="{380A6E6C-DFDF-433A-9928-9E29DCEEF48B}">
      <dgm:prSet/>
      <dgm:spPr/>
      <dgm:t>
        <a:bodyPr/>
        <a:lstStyle/>
        <a:p>
          <a:endParaRPr lang="ru-RU" b="1">
            <a:solidFill>
              <a:schemeClr val="tx1"/>
            </a:solidFill>
          </a:endParaRPr>
        </a:p>
      </dgm:t>
    </dgm:pt>
    <dgm:pt modelId="{7274C232-B0CC-467B-A22B-41BDFE22064C}" type="sibTrans" cxnId="{380A6E6C-DFDF-433A-9928-9E29DCEEF48B}">
      <dgm:prSet/>
      <dgm:spPr/>
      <dgm:t>
        <a:bodyPr/>
        <a:lstStyle/>
        <a:p>
          <a:endParaRPr lang="ru-RU" b="1">
            <a:solidFill>
              <a:schemeClr val="tx1"/>
            </a:solidFill>
          </a:endParaRPr>
        </a:p>
      </dgm:t>
    </dgm:pt>
    <dgm:pt modelId="{744150DB-4383-48A7-8CD9-245234A25E01}">
      <dgm:prSet phldrT="[Текст]"/>
      <dgm:spPr/>
      <dgm:t>
        <a:bodyPr/>
        <a:lstStyle/>
        <a:p>
          <a:r>
            <a:rPr lang="ru-RU" b="1" dirty="0" smtClean="0">
              <a:solidFill>
                <a:schemeClr val="tx1"/>
              </a:solidFill>
            </a:rPr>
            <a:t>Страхование имущества</a:t>
          </a:r>
          <a:endParaRPr lang="ru-RU" b="1" dirty="0">
            <a:solidFill>
              <a:schemeClr val="tx1"/>
            </a:solidFill>
          </a:endParaRPr>
        </a:p>
      </dgm:t>
    </dgm:pt>
    <dgm:pt modelId="{B4E5850E-E372-4A2C-B8DC-10BFBA7EEF4F}" type="parTrans" cxnId="{D1C83FA0-8B83-4A1E-8540-0E3206675443}">
      <dgm:prSet/>
      <dgm:spPr/>
      <dgm:t>
        <a:bodyPr/>
        <a:lstStyle/>
        <a:p>
          <a:endParaRPr lang="ru-RU" b="1">
            <a:solidFill>
              <a:schemeClr val="tx1"/>
            </a:solidFill>
          </a:endParaRPr>
        </a:p>
      </dgm:t>
    </dgm:pt>
    <dgm:pt modelId="{E49F2244-D54E-4112-B272-27F05E4FDBF1}" type="sibTrans" cxnId="{D1C83FA0-8B83-4A1E-8540-0E3206675443}">
      <dgm:prSet/>
      <dgm:spPr/>
      <dgm:t>
        <a:bodyPr/>
        <a:lstStyle/>
        <a:p>
          <a:endParaRPr lang="ru-RU" b="1">
            <a:solidFill>
              <a:schemeClr val="tx1"/>
            </a:solidFill>
          </a:endParaRPr>
        </a:p>
      </dgm:t>
    </dgm:pt>
    <dgm:pt modelId="{641D687F-5836-4FC2-98A8-110C24B189D2}">
      <dgm:prSet phldrT="[Текст]"/>
      <dgm:spPr/>
      <dgm:t>
        <a:bodyPr/>
        <a:lstStyle/>
        <a:p>
          <a:r>
            <a:rPr lang="ru-RU" b="1" smtClean="0">
              <a:solidFill>
                <a:schemeClr val="tx1"/>
              </a:solidFill>
            </a:rPr>
            <a:t>Бумага и канцелярские товары</a:t>
          </a:r>
          <a:endParaRPr lang="ru-RU" b="1" dirty="0">
            <a:solidFill>
              <a:schemeClr val="tx1"/>
            </a:solidFill>
          </a:endParaRPr>
        </a:p>
      </dgm:t>
    </dgm:pt>
    <dgm:pt modelId="{31C4AD3F-2EE4-4733-9B8D-2A9687937782}" type="parTrans" cxnId="{28D08964-6313-42FE-95C3-944C360CD705}">
      <dgm:prSet/>
      <dgm:spPr/>
      <dgm:t>
        <a:bodyPr/>
        <a:lstStyle/>
        <a:p>
          <a:endParaRPr lang="ru-RU" b="1">
            <a:solidFill>
              <a:schemeClr val="tx1"/>
            </a:solidFill>
          </a:endParaRPr>
        </a:p>
      </dgm:t>
    </dgm:pt>
    <dgm:pt modelId="{214B58EC-E6D9-4874-8259-B5671EFD89FC}" type="sibTrans" cxnId="{28D08964-6313-42FE-95C3-944C360CD705}">
      <dgm:prSet/>
      <dgm:spPr/>
      <dgm:t>
        <a:bodyPr/>
        <a:lstStyle/>
        <a:p>
          <a:endParaRPr lang="ru-RU" b="1">
            <a:solidFill>
              <a:schemeClr val="tx1"/>
            </a:solidFill>
          </a:endParaRPr>
        </a:p>
      </dgm:t>
    </dgm:pt>
    <dgm:pt modelId="{064A9867-7DE7-473E-8329-034F5346A466}">
      <dgm:prSet/>
      <dgm:spPr/>
      <dgm:t>
        <a:bodyPr/>
        <a:lstStyle/>
        <a:p>
          <a:r>
            <a:rPr lang="ru-RU" b="1" smtClean="0">
              <a:solidFill>
                <a:schemeClr val="tx1"/>
              </a:solidFill>
            </a:rPr>
            <a:t>Перевязочные средства </a:t>
          </a:r>
          <a:endParaRPr lang="ru-RU" b="1" dirty="0">
            <a:solidFill>
              <a:schemeClr val="tx1"/>
            </a:solidFill>
          </a:endParaRPr>
        </a:p>
      </dgm:t>
    </dgm:pt>
    <dgm:pt modelId="{CB09E08F-80B7-4C5C-883E-75F562B0DEC2}" type="parTrans" cxnId="{3C9C1594-D705-435A-8532-5F70EE1A2171}">
      <dgm:prSet/>
      <dgm:spPr/>
      <dgm:t>
        <a:bodyPr/>
        <a:lstStyle/>
        <a:p>
          <a:endParaRPr lang="ru-RU" b="1">
            <a:solidFill>
              <a:schemeClr val="tx1"/>
            </a:solidFill>
          </a:endParaRPr>
        </a:p>
      </dgm:t>
    </dgm:pt>
    <dgm:pt modelId="{46EE4265-3D08-4142-B44E-15052DB5DE64}" type="sibTrans" cxnId="{3C9C1594-D705-435A-8532-5F70EE1A2171}">
      <dgm:prSet/>
      <dgm:spPr/>
      <dgm:t>
        <a:bodyPr/>
        <a:lstStyle/>
        <a:p>
          <a:endParaRPr lang="ru-RU" b="1">
            <a:solidFill>
              <a:schemeClr val="tx1"/>
            </a:solidFill>
          </a:endParaRPr>
        </a:p>
      </dgm:t>
    </dgm:pt>
    <dgm:pt modelId="{6D6F9CD0-3D16-461B-BB80-B6F4D60219D0}">
      <dgm:prSet/>
      <dgm:spPr/>
      <dgm:t>
        <a:bodyPr/>
        <a:lstStyle/>
        <a:p>
          <a:r>
            <a:rPr lang="ru-RU" b="1" smtClean="0">
              <a:solidFill>
                <a:schemeClr val="tx1"/>
              </a:solidFill>
            </a:rPr>
            <a:t>Расходные материалы для гемодиализа </a:t>
          </a:r>
          <a:endParaRPr lang="ru-RU" b="1" dirty="0">
            <a:solidFill>
              <a:schemeClr val="tx1"/>
            </a:solidFill>
          </a:endParaRPr>
        </a:p>
      </dgm:t>
    </dgm:pt>
    <dgm:pt modelId="{E09EA790-35AB-43D0-AC4B-BF37B7248DDC}" type="parTrans" cxnId="{239A2EB5-B5B8-4E78-B5C8-AD7024986F20}">
      <dgm:prSet/>
      <dgm:spPr/>
      <dgm:t>
        <a:bodyPr/>
        <a:lstStyle/>
        <a:p>
          <a:endParaRPr lang="ru-RU" b="1">
            <a:solidFill>
              <a:schemeClr val="tx1"/>
            </a:solidFill>
          </a:endParaRPr>
        </a:p>
      </dgm:t>
    </dgm:pt>
    <dgm:pt modelId="{800647A0-0550-41FA-8D30-42DAB950BCE3}" type="sibTrans" cxnId="{239A2EB5-B5B8-4E78-B5C8-AD7024986F20}">
      <dgm:prSet/>
      <dgm:spPr/>
      <dgm:t>
        <a:bodyPr/>
        <a:lstStyle/>
        <a:p>
          <a:endParaRPr lang="ru-RU" b="1">
            <a:solidFill>
              <a:schemeClr val="tx1"/>
            </a:solidFill>
          </a:endParaRPr>
        </a:p>
      </dgm:t>
    </dgm:pt>
    <dgm:pt modelId="{458590BB-425C-48D1-9581-3C317C425452}">
      <dgm:prSet/>
      <dgm:spPr/>
      <dgm:t>
        <a:bodyPr/>
        <a:lstStyle/>
        <a:p>
          <a:r>
            <a:rPr lang="ru-RU" b="1" smtClean="0">
              <a:solidFill>
                <a:schemeClr val="tx1"/>
              </a:solidFill>
            </a:rPr>
            <a:t>Лекарственные препараты</a:t>
          </a:r>
          <a:endParaRPr lang="ru-RU" b="1" dirty="0">
            <a:solidFill>
              <a:schemeClr val="tx1"/>
            </a:solidFill>
          </a:endParaRPr>
        </a:p>
      </dgm:t>
    </dgm:pt>
    <dgm:pt modelId="{A7BFD395-3502-49EB-8ADE-8FCC438E5A20}" type="parTrans" cxnId="{E3E7A2CD-2612-4D0F-8B9E-F2F2F47491FF}">
      <dgm:prSet/>
      <dgm:spPr/>
      <dgm:t>
        <a:bodyPr/>
        <a:lstStyle/>
        <a:p>
          <a:endParaRPr lang="ru-RU" b="1">
            <a:solidFill>
              <a:schemeClr val="tx1"/>
            </a:solidFill>
          </a:endParaRPr>
        </a:p>
      </dgm:t>
    </dgm:pt>
    <dgm:pt modelId="{551F4450-E002-4F41-8355-51A32B83129D}" type="sibTrans" cxnId="{E3E7A2CD-2612-4D0F-8B9E-F2F2F47491FF}">
      <dgm:prSet/>
      <dgm:spPr/>
      <dgm:t>
        <a:bodyPr/>
        <a:lstStyle/>
        <a:p>
          <a:endParaRPr lang="ru-RU" b="1">
            <a:solidFill>
              <a:schemeClr val="tx1"/>
            </a:solidFill>
          </a:endParaRPr>
        </a:p>
      </dgm:t>
    </dgm:pt>
    <dgm:pt modelId="{2338708A-800F-4172-AAA1-4769065EE76E}">
      <dgm:prSet/>
      <dgm:spPr/>
      <dgm:t>
        <a:bodyPr/>
        <a:lstStyle/>
        <a:p>
          <a:r>
            <a:rPr lang="ru-RU" b="1" smtClean="0">
              <a:solidFill>
                <a:schemeClr val="tx1"/>
              </a:solidFill>
            </a:rPr>
            <a:t>Интерактивное оборудования, компьютерная техника</a:t>
          </a:r>
          <a:endParaRPr lang="ru-RU" b="1" dirty="0">
            <a:solidFill>
              <a:schemeClr val="tx1"/>
            </a:solidFill>
          </a:endParaRPr>
        </a:p>
      </dgm:t>
    </dgm:pt>
    <dgm:pt modelId="{5F7176AB-3BFA-4C6A-ADB2-D2382A5EACC0}" type="parTrans" cxnId="{E9F15B0D-70E3-49A3-A094-9152876396F9}">
      <dgm:prSet/>
      <dgm:spPr/>
      <dgm:t>
        <a:bodyPr/>
        <a:lstStyle/>
        <a:p>
          <a:endParaRPr lang="ru-RU" b="1">
            <a:solidFill>
              <a:schemeClr val="tx1"/>
            </a:solidFill>
          </a:endParaRPr>
        </a:p>
      </dgm:t>
    </dgm:pt>
    <dgm:pt modelId="{B0112BB9-7FF2-4772-9D68-327C233E93AD}" type="sibTrans" cxnId="{E9F15B0D-70E3-49A3-A094-9152876396F9}">
      <dgm:prSet/>
      <dgm:spPr/>
      <dgm:t>
        <a:bodyPr/>
        <a:lstStyle/>
        <a:p>
          <a:endParaRPr lang="ru-RU" b="1">
            <a:solidFill>
              <a:schemeClr val="tx1"/>
            </a:solidFill>
          </a:endParaRPr>
        </a:p>
      </dgm:t>
    </dgm:pt>
    <dgm:pt modelId="{4E4FADFB-7325-4A81-9D55-2980244C29FF}">
      <dgm:prSet/>
      <dgm:spPr/>
      <dgm:t>
        <a:bodyPr/>
        <a:lstStyle/>
        <a:p>
          <a:r>
            <a:rPr lang="ru-RU" b="1" smtClean="0">
              <a:solidFill>
                <a:schemeClr val="tx1"/>
              </a:solidFill>
            </a:rPr>
            <a:t>Колющие изделий медицинского назначения</a:t>
          </a:r>
          <a:endParaRPr lang="ru-RU" b="1" dirty="0">
            <a:solidFill>
              <a:schemeClr val="tx1"/>
            </a:solidFill>
          </a:endParaRPr>
        </a:p>
      </dgm:t>
    </dgm:pt>
    <dgm:pt modelId="{AE6FC796-B837-4477-A20E-FEEA376EC4D7}" type="parTrans" cxnId="{1D5B388B-74D0-4323-B1C9-7D7CC5429DA4}">
      <dgm:prSet/>
      <dgm:spPr/>
      <dgm:t>
        <a:bodyPr/>
        <a:lstStyle/>
        <a:p>
          <a:endParaRPr lang="ru-RU" b="1">
            <a:solidFill>
              <a:schemeClr val="tx1"/>
            </a:solidFill>
          </a:endParaRPr>
        </a:p>
      </dgm:t>
    </dgm:pt>
    <dgm:pt modelId="{EDA9B844-8A8B-4BB3-A7B3-4A007AC3A1ED}" type="sibTrans" cxnId="{1D5B388B-74D0-4323-B1C9-7D7CC5429DA4}">
      <dgm:prSet/>
      <dgm:spPr/>
      <dgm:t>
        <a:bodyPr/>
        <a:lstStyle/>
        <a:p>
          <a:endParaRPr lang="ru-RU" b="1">
            <a:solidFill>
              <a:schemeClr val="tx1"/>
            </a:solidFill>
          </a:endParaRPr>
        </a:p>
      </dgm:t>
    </dgm:pt>
    <dgm:pt modelId="{51FFE69B-E70D-41C7-AC59-5DD8902C16AA}">
      <dgm:prSet/>
      <dgm:spPr/>
      <dgm:t>
        <a:bodyPr/>
        <a:lstStyle/>
        <a:p>
          <a:r>
            <a:rPr lang="ru-RU" b="1" smtClean="0">
              <a:solidFill>
                <a:schemeClr val="tx1"/>
              </a:solidFill>
            </a:rPr>
            <a:t>Синтетические моющие средства</a:t>
          </a:r>
          <a:endParaRPr lang="ru-RU" b="1" dirty="0">
            <a:solidFill>
              <a:schemeClr val="tx1"/>
            </a:solidFill>
          </a:endParaRPr>
        </a:p>
      </dgm:t>
    </dgm:pt>
    <dgm:pt modelId="{2CC2642B-7E8E-4304-8D13-DC5DF6C7E7DF}" type="parTrans" cxnId="{DD9B6190-84DE-4E1F-9777-BCBAF7F8C030}">
      <dgm:prSet/>
      <dgm:spPr/>
      <dgm:t>
        <a:bodyPr/>
        <a:lstStyle/>
        <a:p>
          <a:endParaRPr lang="ru-RU" b="1">
            <a:solidFill>
              <a:schemeClr val="tx1"/>
            </a:solidFill>
          </a:endParaRPr>
        </a:p>
      </dgm:t>
    </dgm:pt>
    <dgm:pt modelId="{840A0A04-AEE5-48C6-8D57-EA89B3E67D0E}" type="sibTrans" cxnId="{DD9B6190-84DE-4E1F-9777-BCBAF7F8C030}">
      <dgm:prSet/>
      <dgm:spPr/>
      <dgm:t>
        <a:bodyPr/>
        <a:lstStyle/>
        <a:p>
          <a:endParaRPr lang="ru-RU" b="1">
            <a:solidFill>
              <a:schemeClr val="tx1"/>
            </a:solidFill>
          </a:endParaRPr>
        </a:p>
      </dgm:t>
    </dgm:pt>
    <dgm:pt modelId="{12FEA841-EC29-4D01-BB1D-F4284F2384F0}">
      <dgm:prSet/>
      <dgm:spPr/>
      <dgm:t>
        <a:bodyPr/>
        <a:lstStyle/>
        <a:p>
          <a:r>
            <a:rPr lang="ru-RU" b="1" smtClean="0">
              <a:solidFill>
                <a:schemeClr val="tx1"/>
              </a:solidFill>
            </a:rPr>
            <a:t>и др.</a:t>
          </a:r>
          <a:endParaRPr lang="ru-RU" b="1" dirty="0">
            <a:solidFill>
              <a:schemeClr val="tx1"/>
            </a:solidFill>
          </a:endParaRPr>
        </a:p>
      </dgm:t>
    </dgm:pt>
    <dgm:pt modelId="{154CB5BB-9B81-4C49-B557-B9435EAA7DA6}" type="parTrans" cxnId="{0E8139CC-C51C-499D-83E1-C1B1DA8B447A}">
      <dgm:prSet/>
      <dgm:spPr/>
      <dgm:t>
        <a:bodyPr/>
        <a:lstStyle/>
        <a:p>
          <a:endParaRPr lang="ru-RU" b="1">
            <a:solidFill>
              <a:schemeClr val="tx1"/>
            </a:solidFill>
          </a:endParaRPr>
        </a:p>
      </dgm:t>
    </dgm:pt>
    <dgm:pt modelId="{E34C58D7-E543-44E6-B1D8-1733B2AC9BDF}" type="sibTrans" cxnId="{0E8139CC-C51C-499D-83E1-C1B1DA8B447A}">
      <dgm:prSet/>
      <dgm:spPr/>
      <dgm:t>
        <a:bodyPr/>
        <a:lstStyle/>
        <a:p>
          <a:endParaRPr lang="ru-RU" b="1">
            <a:solidFill>
              <a:schemeClr val="tx1"/>
            </a:solidFill>
          </a:endParaRPr>
        </a:p>
      </dgm:t>
    </dgm:pt>
    <dgm:pt modelId="{7D2A8FA6-2942-4233-8DA6-76D66EED7FAB}" type="pres">
      <dgm:prSet presAssocID="{1769FE08-EB48-4D53-89CC-B8C891212DC9}" presName="linearFlow" presStyleCnt="0">
        <dgm:presLayoutVars>
          <dgm:dir/>
          <dgm:resizeHandles val="exact"/>
        </dgm:presLayoutVars>
      </dgm:prSet>
      <dgm:spPr/>
    </dgm:pt>
    <dgm:pt modelId="{3069A338-8E84-4F90-95AE-DFA077805FF6}" type="pres">
      <dgm:prSet presAssocID="{F007848A-23D4-4B6D-904D-69BB6AF8E761}" presName="composite" presStyleCnt="0"/>
      <dgm:spPr/>
    </dgm:pt>
    <dgm:pt modelId="{96791C5D-3B9C-43C1-ADC3-1C172B17B2A2}" type="pres">
      <dgm:prSet presAssocID="{F007848A-23D4-4B6D-904D-69BB6AF8E761}" presName="imgShp" presStyleLbl="fgImgPlace1" presStyleIdx="0" presStyleCnt="1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3000" r="-13000"/>
          </a:stretch>
        </a:blipFill>
      </dgm:spPr>
    </dgm:pt>
    <dgm:pt modelId="{CF3B5E6E-82AE-489B-A0DF-ED9CB0DABBF2}" type="pres">
      <dgm:prSet presAssocID="{F007848A-23D4-4B6D-904D-69BB6AF8E761}" presName="txShp" presStyleLbl="node1" presStyleIdx="0" presStyleCnt="11">
        <dgm:presLayoutVars>
          <dgm:bulletEnabled val="1"/>
        </dgm:presLayoutVars>
      </dgm:prSet>
      <dgm:spPr/>
      <dgm:t>
        <a:bodyPr/>
        <a:lstStyle/>
        <a:p>
          <a:endParaRPr lang="ru-RU"/>
        </a:p>
      </dgm:t>
    </dgm:pt>
    <dgm:pt modelId="{472B1D26-485A-4C46-B86F-1FF4787FC92C}" type="pres">
      <dgm:prSet presAssocID="{71C7FD89-E4BC-4A07-96B4-09D20C1C44D7}" presName="spacing" presStyleCnt="0"/>
      <dgm:spPr/>
    </dgm:pt>
    <dgm:pt modelId="{C3121C14-4365-45FA-AE35-5EA64CAFB518}" type="pres">
      <dgm:prSet presAssocID="{E25D5667-314A-4E5E-8F6B-F7603CD5D79F}" presName="composite" presStyleCnt="0"/>
      <dgm:spPr/>
    </dgm:pt>
    <dgm:pt modelId="{92847C56-3EA9-4D6D-94A9-E94FD2B0C7ED}" type="pres">
      <dgm:prSet presAssocID="{E25D5667-314A-4E5E-8F6B-F7603CD5D79F}" presName="imgShp" presStyleLbl="fgImgPlace1" presStyleIdx="1" presStyleCnt="11"/>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0FCE7E74-0298-4AC1-BD5E-3E6BDC914606}" type="pres">
      <dgm:prSet presAssocID="{E25D5667-314A-4E5E-8F6B-F7603CD5D79F}" presName="txShp" presStyleLbl="node1" presStyleIdx="1" presStyleCnt="11">
        <dgm:presLayoutVars>
          <dgm:bulletEnabled val="1"/>
        </dgm:presLayoutVars>
      </dgm:prSet>
      <dgm:spPr/>
      <dgm:t>
        <a:bodyPr/>
        <a:lstStyle/>
        <a:p>
          <a:endParaRPr lang="ru-RU"/>
        </a:p>
      </dgm:t>
    </dgm:pt>
    <dgm:pt modelId="{2CF46AF9-FC19-4303-AECE-7F09114A92CC}" type="pres">
      <dgm:prSet presAssocID="{7274C232-B0CC-467B-A22B-41BDFE22064C}" presName="spacing" presStyleCnt="0"/>
      <dgm:spPr/>
    </dgm:pt>
    <dgm:pt modelId="{EEDADA58-9534-4BC3-9164-BD490A0F90E2}" type="pres">
      <dgm:prSet presAssocID="{641D687F-5836-4FC2-98A8-110C24B189D2}" presName="composite" presStyleCnt="0"/>
      <dgm:spPr/>
    </dgm:pt>
    <dgm:pt modelId="{8D87C719-9FAC-4725-B4E4-94475923CB50}" type="pres">
      <dgm:prSet presAssocID="{641D687F-5836-4FC2-98A8-110C24B189D2}" presName="imgShp" presStyleLbl="fgImgPlace1" presStyleIdx="2" presStyleCnt="11"/>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1324E41-437F-426B-872B-3C5C7FA564AB}" type="pres">
      <dgm:prSet presAssocID="{641D687F-5836-4FC2-98A8-110C24B189D2}" presName="txShp" presStyleLbl="node1" presStyleIdx="2" presStyleCnt="11">
        <dgm:presLayoutVars>
          <dgm:bulletEnabled val="1"/>
        </dgm:presLayoutVars>
      </dgm:prSet>
      <dgm:spPr/>
      <dgm:t>
        <a:bodyPr/>
        <a:lstStyle/>
        <a:p>
          <a:endParaRPr lang="ru-RU"/>
        </a:p>
      </dgm:t>
    </dgm:pt>
    <dgm:pt modelId="{C7FF0018-00FE-4660-A12B-1F63A09123C3}" type="pres">
      <dgm:prSet presAssocID="{214B58EC-E6D9-4874-8259-B5671EFD89FC}" presName="spacing" presStyleCnt="0"/>
      <dgm:spPr/>
    </dgm:pt>
    <dgm:pt modelId="{B1EB7E3F-E4AD-4FC4-AE9D-521B6CD8A321}" type="pres">
      <dgm:prSet presAssocID="{744150DB-4383-48A7-8CD9-245234A25E01}" presName="composite" presStyleCnt="0"/>
      <dgm:spPr/>
    </dgm:pt>
    <dgm:pt modelId="{FDD585F5-661F-4B69-B278-0FEEBB9A1D11}" type="pres">
      <dgm:prSet presAssocID="{744150DB-4383-48A7-8CD9-245234A25E01}" presName="imgShp" presStyleLbl="fgImgPlace1" presStyleIdx="3" presStyleCnt="11"/>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EC93AF9-598F-45A4-9841-859724E519A8}" type="pres">
      <dgm:prSet presAssocID="{744150DB-4383-48A7-8CD9-245234A25E01}" presName="txShp" presStyleLbl="node1" presStyleIdx="3" presStyleCnt="11">
        <dgm:presLayoutVars>
          <dgm:bulletEnabled val="1"/>
        </dgm:presLayoutVars>
      </dgm:prSet>
      <dgm:spPr/>
      <dgm:t>
        <a:bodyPr/>
        <a:lstStyle/>
        <a:p>
          <a:endParaRPr lang="ru-RU"/>
        </a:p>
      </dgm:t>
    </dgm:pt>
    <dgm:pt modelId="{EC4E6BC3-239C-4920-B8E5-1C38C030C93C}" type="pres">
      <dgm:prSet presAssocID="{E49F2244-D54E-4112-B272-27F05E4FDBF1}" presName="spacing" presStyleCnt="0"/>
      <dgm:spPr/>
    </dgm:pt>
    <dgm:pt modelId="{66B81C63-EA1A-4D20-859A-72CFE8BF77AD}" type="pres">
      <dgm:prSet presAssocID="{458590BB-425C-48D1-9581-3C317C425452}" presName="composite" presStyleCnt="0"/>
      <dgm:spPr/>
    </dgm:pt>
    <dgm:pt modelId="{6ED72467-0E22-4C27-B6C3-7FB644AE1B6E}" type="pres">
      <dgm:prSet presAssocID="{458590BB-425C-48D1-9581-3C317C425452}" presName="imgShp" presStyleLbl="fgImgPlace1" presStyleIdx="4" presStyleCnt="11"/>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3000" r="-13000"/>
          </a:stretch>
        </a:blipFill>
      </dgm:spPr>
    </dgm:pt>
    <dgm:pt modelId="{AD04E67F-6211-45AA-9EF8-0C7E984AB192}" type="pres">
      <dgm:prSet presAssocID="{458590BB-425C-48D1-9581-3C317C425452}" presName="txShp" presStyleLbl="node1" presStyleIdx="4" presStyleCnt="11">
        <dgm:presLayoutVars>
          <dgm:bulletEnabled val="1"/>
        </dgm:presLayoutVars>
      </dgm:prSet>
      <dgm:spPr/>
      <dgm:t>
        <a:bodyPr/>
        <a:lstStyle/>
        <a:p>
          <a:endParaRPr lang="ru-RU"/>
        </a:p>
      </dgm:t>
    </dgm:pt>
    <dgm:pt modelId="{2126D365-A32A-463E-9D54-8EC54EF6FD3F}" type="pres">
      <dgm:prSet presAssocID="{551F4450-E002-4F41-8355-51A32B83129D}" presName="spacing" presStyleCnt="0"/>
      <dgm:spPr/>
    </dgm:pt>
    <dgm:pt modelId="{F4CD1755-F079-43D3-8626-2F13F7DC7304}" type="pres">
      <dgm:prSet presAssocID="{6D6F9CD0-3D16-461B-BB80-B6F4D60219D0}" presName="composite" presStyleCnt="0"/>
      <dgm:spPr/>
    </dgm:pt>
    <dgm:pt modelId="{3B3FE6BF-6B36-443D-A173-F5BF23B1B751}" type="pres">
      <dgm:prSet presAssocID="{6D6F9CD0-3D16-461B-BB80-B6F4D60219D0}" presName="imgShp" presStyleLbl="fgImgPlace1" presStyleIdx="5" presStyleCnt="11"/>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1000" r="-1000"/>
          </a:stretch>
        </a:blipFill>
      </dgm:spPr>
    </dgm:pt>
    <dgm:pt modelId="{2E22D5ED-FED0-4304-8C65-867E505FB38A}" type="pres">
      <dgm:prSet presAssocID="{6D6F9CD0-3D16-461B-BB80-B6F4D60219D0}" presName="txShp" presStyleLbl="node1" presStyleIdx="5" presStyleCnt="11">
        <dgm:presLayoutVars>
          <dgm:bulletEnabled val="1"/>
        </dgm:presLayoutVars>
      </dgm:prSet>
      <dgm:spPr/>
      <dgm:t>
        <a:bodyPr/>
        <a:lstStyle/>
        <a:p>
          <a:endParaRPr lang="ru-RU"/>
        </a:p>
      </dgm:t>
    </dgm:pt>
    <dgm:pt modelId="{39FA5294-85EE-46C9-8EEE-141575572A04}" type="pres">
      <dgm:prSet presAssocID="{800647A0-0550-41FA-8D30-42DAB950BCE3}" presName="spacing" presStyleCnt="0"/>
      <dgm:spPr/>
    </dgm:pt>
    <dgm:pt modelId="{5D320685-5EEC-4A2B-AB9C-41F9D3C22B61}" type="pres">
      <dgm:prSet presAssocID="{064A9867-7DE7-473E-8329-034F5346A466}" presName="composite" presStyleCnt="0"/>
      <dgm:spPr/>
    </dgm:pt>
    <dgm:pt modelId="{D8205DA4-20FF-4A2E-8B48-04EEA2A53ABD}" type="pres">
      <dgm:prSet presAssocID="{064A9867-7DE7-473E-8329-034F5346A466}" presName="imgShp" presStyleLbl="fgImgPlace1" presStyleIdx="6" presStyleCnt="11"/>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13000" r="-13000"/>
          </a:stretch>
        </a:blipFill>
      </dgm:spPr>
    </dgm:pt>
    <dgm:pt modelId="{4AC60E1F-2563-4A96-8C45-493F9FCFF335}" type="pres">
      <dgm:prSet presAssocID="{064A9867-7DE7-473E-8329-034F5346A466}" presName="txShp" presStyleLbl="node1" presStyleIdx="6" presStyleCnt="11">
        <dgm:presLayoutVars>
          <dgm:bulletEnabled val="1"/>
        </dgm:presLayoutVars>
      </dgm:prSet>
      <dgm:spPr/>
      <dgm:t>
        <a:bodyPr/>
        <a:lstStyle/>
        <a:p>
          <a:endParaRPr lang="ru-RU"/>
        </a:p>
      </dgm:t>
    </dgm:pt>
    <dgm:pt modelId="{35FE8FAA-A55F-46A0-A334-E0AD29B4EA5B}" type="pres">
      <dgm:prSet presAssocID="{46EE4265-3D08-4142-B44E-15052DB5DE64}" presName="spacing" presStyleCnt="0"/>
      <dgm:spPr/>
    </dgm:pt>
    <dgm:pt modelId="{3B68E16B-928D-4C3C-90C0-E016407640E8}" type="pres">
      <dgm:prSet presAssocID="{4E4FADFB-7325-4A81-9D55-2980244C29FF}" presName="composite" presStyleCnt="0"/>
      <dgm:spPr/>
    </dgm:pt>
    <dgm:pt modelId="{D4EFA40E-E31F-4A28-A46D-C19BB3FCCEF6}" type="pres">
      <dgm:prSet presAssocID="{4E4FADFB-7325-4A81-9D55-2980244C29FF}" presName="imgShp" presStyleLbl="fgImgPlace1" presStyleIdx="7" presStyleCnt="11"/>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17000" r="-17000"/>
          </a:stretch>
        </a:blipFill>
      </dgm:spPr>
    </dgm:pt>
    <dgm:pt modelId="{6C85958D-C4DC-4E0E-9D3B-92E865350725}" type="pres">
      <dgm:prSet presAssocID="{4E4FADFB-7325-4A81-9D55-2980244C29FF}" presName="txShp" presStyleLbl="node1" presStyleIdx="7" presStyleCnt="11">
        <dgm:presLayoutVars>
          <dgm:bulletEnabled val="1"/>
        </dgm:presLayoutVars>
      </dgm:prSet>
      <dgm:spPr/>
      <dgm:t>
        <a:bodyPr/>
        <a:lstStyle/>
        <a:p>
          <a:endParaRPr lang="ru-RU"/>
        </a:p>
      </dgm:t>
    </dgm:pt>
    <dgm:pt modelId="{B19179C6-5577-459E-BFA9-14A26693C04A}" type="pres">
      <dgm:prSet presAssocID="{EDA9B844-8A8B-4BB3-A7B3-4A007AC3A1ED}" presName="spacing" presStyleCnt="0"/>
      <dgm:spPr/>
    </dgm:pt>
    <dgm:pt modelId="{F16C465B-88FC-411C-8E85-47A2FA482E26}" type="pres">
      <dgm:prSet presAssocID="{51FFE69B-E70D-41C7-AC59-5DD8902C16AA}" presName="composite" presStyleCnt="0"/>
      <dgm:spPr/>
    </dgm:pt>
    <dgm:pt modelId="{9405ED16-0B40-4B41-A7A3-DC13F45669E7}" type="pres">
      <dgm:prSet presAssocID="{51FFE69B-E70D-41C7-AC59-5DD8902C16AA}" presName="imgShp" presStyleLbl="fgImgPlace1" presStyleIdx="8" presStyleCnt="11"/>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a:stretch>
        </a:blipFill>
      </dgm:spPr>
    </dgm:pt>
    <dgm:pt modelId="{5B6F104F-0060-474F-8718-B655FA92B9C3}" type="pres">
      <dgm:prSet presAssocID="{51FFE69B-E70D-41C7-AC59-5DD8902C16AA}" presName="txShp" presStyleLbl="node1" presStyleIdx="8" presStyleCnt="11">
        <dgm:presLayoutVars>
          <dgm:bulletEnabled val="1"/>
        </dgm:presLayoutVars>
      </dgm:prSet>
      <dgm:spPr/>
      <dgm:t>
        <a:bodyPr/>
        <a:lstStyle/>
        <a:p>
          <a:endParaRPr lang="ru-RU"/>
        </a:p>
      </dgm:t>
    </dgm:pt>
    <dgm:pt modelId="{4054DAB5-DD63-4E6C-A3D0-76B80C6EDDE7}" type="pres">
      <dgm:prSet presAssocID="{840A0A04-AEE5-48C6-8D57-EA89B3E67D0E}" presName="spacing" presStyleCnt="0"/>
      <dgm:spPr/>
    </dgm:pt>
    <dgm:pt modelId="{145DAF1D-FFBB-4132-98D7-8E3101C8732A}" type="pres">
      <dgm:prSet presAssocID="{2338708A-800F-4172-AAA1-4769065EE76E}" presName="composite" presStyleCnt="0"/>
      <dgm:spPr/>
    </dgm:pt>
    <dgm:pt modelId="{D87AAEF6-1D64-4615-B81E-9F36B1F67A7F}" type="pres">
      <dgm:prSet presAssocID="{2338708A-800F-4172-AAA1-4769065EE76E}" presName="imgShp" presStyleLbl="fgImgPlace1" presStyleIdx="9" presStyleCnt="11"/>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6000" r="-6000"/>
          </a:stretch>
        </a:blipFill>
      </dgm:spPr>
    </dgm:pt>
    <dgm:pt modelId="{D10A2C79-5E3C-40F8-A058-4B699795F61D}" type="pres">
      <dgm:prSet presAssocID="{2338708A-800F-4172-AAA1-4769065EE76E}" presName="txShp" presStyleLbl="node1" presStyleIdx="9" presStyleCnt="11">
        <dgm:presLayoutVars>
          <dgm:bulletEnabled val="1"/>
        </dgm:presLayoutVars>
      </dgm:prSet>
      <dgm:spPr/>
      <dgm:t>
        <a:bodyPr/>
        <a:lstStyle/>
        <a:p>
          <a:endParaRPr lang="ru-RU"/>
        </a:p>
      </dgm:t>
    </dgm:pt>
    <dgm:pt modelId="{D0FC7DBC-039D-4420-A63B-35A80CC56ED0}" type="pres">
      <dgm:prSet presAssocID="{B0112BB9-7FF2-4772-9D68-327C233E93AD}" presName="spacing" presStyleCnt="0"/>
      <dgm:spPr/>
    </dgm:pt>
    <dgm:pt modelId="{53246337-610A-476B-9CA4-E6777C8873D4}" type="pres">
      <dgm:prSet presAssocID="{12FEA841-EC29-4D01-BB1D-F4284F2384F0}" presName="composite" presStyleCnt="0"/>
      <dgm:spPr/>
    </dgm:pt>
    <dgm:pt modelId="{1F63E444-A37F-41C7-ADE0-32E05455C453}" type="pres">
      <dgm:prSet presAssocID="{12FEA841-EC29-4D01-BB1D-F4284F2384F0}" presName="imgShp" presStyleLbl="fgImgPlace1" presStyleIdx="10" presStyleCnt="11"/>
      <dgm:spPr/>
    </dgm:pt>
    <dgm:pt modelId="{0C8A72E6-15D2-458A-98F1-12262A83A0BD}" type="pres">
      <dgm:prSet presAssocID="{12FEA841-EC29-4D01-BB1D-F4284F2384F0}" presName="txShp" presStyleLbl="node1" presStyleIdx="10" presStyleCnt="11">
        <dgm:presLayoutVars>
          <dgm:bulletEnabled val="1"/>
        </dgm:presLayoutVars>
      </dgm:prSet>
      <dgm:spPr/>
      <dgm:t>
        <a:bodyPr/>
        <a:lstStyle/>
        <a:p>
          <a:endParaRPr lang="ru-RU"/>
        </a:p>
      </dgm:t>
    </dgm:pt>
  </dgm:ptLst>
  <dgm:cxnLst>
    <dgm:cxn modelId="{FA4E63A4-88CB-44E0-8724-B194FC608CD6}" type="presOf" srcId="{6D6F9CD0-3D16-461B-BB80-B6F4D60219D0}" destId="{2E22D5ED-FED0-4304-8C65-867E505FB38A}" srcOrd="0" destOrd="0" presId="urn:microsoft.com/office/officeart/2005/8/layout/vList3"/>
    <dgm:cxn modelId="{FC811245-131F-4BC5-875A-843B4A0BC0C0}" type="presOf" srcId="{2338708A-800F-4172-AAA1-4769065EE76E}" destId="{D10A2C79-5E3C-40F8-A058-4B699795F61D}" srcOrd="0" destOrd="0" presId="urn:microsoft.com/office/officeart/2005/8/layout/vList3"/>
    <dgm:cxn modelId="{54A81470-E982-4A12-99B2-24CAEE939B21}" type="presOf" srcId="{458590BB-425C-48D1-9581-3C317C425452}" destId="{AD04E67F-6211-45AA-9EF8-0C7E984AB192}" srcOrd="0" destOrd="0" presId="urn:microsoft.com/office/officeart/2005/8/layout/vList3"/>
    <dgm:cxn modelId="{E9F15B0D-70E3-49A3-A094-9152876396F9}" srcId="{1769FE08-EB48-4D53-89CC-B8C891212DC9}" destId="{2338708A-800F-4172-AAA1-4769065EE76E}" srcOrd="9" destOrd="0" parTransId="{5F7176AB-3BFA-4C6A-ADB2-D2382A5EACC0}" sibTransId="{B0112BB9-7FF2-4772-9D68-327C233E93AD}"/>
    <dgm:cxn modelId="{D1C83FA0-8B83-4A1E-8540-0E3206675443}" srcId="{1769FE08-EB48-4D53-89CC-B8C891212DC9}" destId="{744150DB-4383-48A7-8CD9-245234A25E01}" srcOrd="3" destOrd="0" parTransId="{B4E5850E-E372-4A2C-B8DC-10BFBA7EEF4F}" sibTransId="{E49F2244-D54E-4112-B272-27F05E4FDBF1}"/>
    <dgm:cxn modelId="{3C9C1594-D705-435A-8532-5F70EE1A2171}" srcId="{1769FE08-EB48-4D53-89CC-B8C891212DC9}" destId="{064A9867-7DE7-473E-8329-034F5346A466}" srcOrd="6" destOrd="0" parTransId="{CB09E08F-80B7-4C5C-883E-75F562B0DEC2}" sibTransId="{46EE4265-3D08-4142-B44E-15052DB5DE64}"/>
    <dgm:cxn modelId="{AF00829D-9BAF-413C-9EAB-F5D80DCE97DA}" type="presOf" srcId="{064A9867-7DE7-473E-8329-034F5346A466}" destId="{4AC60E1F-2563-4A96-8C45-493F9FCFF335}" srcOrd="0" destOrd="0" presId="urn:microsoft.com/office/officeart/2005/8/layout/vList3"/>
    <dgm:cxn modelId="{DD9B6190-84DE-4E1F-9777-BCBAF7F8C030}" srcId="{1769FE08-EB48-4D53-89CC-B8C891212DC9}" destId="{51FFE69B-E70D-41C7-AC59-5DD8902C16AA}" srcOrd="8" destOrd="0" parTransId="{2CC2642B-7E8E-4304-8D13-DC5DF6C7E7DF}" sibTransId="{840A0A04-AEE5-48C6-8D57-EA89B3E67D0E}"/>
    <dgm:cxn modelId="{0E8139CC-C51C-499D-83E1-C1B1DA8B447A}" srcId="{1769FE08-EB48-4D53-89CC-B8C891212DC9}" destId="{12FEA841-EC29-4D01-BB1D-F4284F2384F0}" srcOrd="10" destOrd="0" parTransId="{154CB5BB-9B81-4C49-B557-B9435EAA7DA6}" sibTransId="{E34C58D7-E543-44E6-B1D8-1733B2AC9BDF}"/>
    <dgm:cxn modelId="{52857C6A-E7AC-49D9-B2D6-31F6AD836FF9}" srcId="{1769FE08-EB48-4D53-89CC-B8C891212DC9}" destId="{F007848A-23D4-4B6D-904D-69BB6AF8E761}" srcOrd="0" destOrd="0" parTransId="{9E69EFC6-C86A-4375-8290-A35A42FB2B92}" sibTransId="{71C7FD89-E4BC-4A07-96B4-09D20C1C44D7}"/>
    <dgm:cxn modelId="{064BC797-757F-4F7F-88E8-A3D1170949FF}" type="presOf" srcId="{1769FE08-EB48-4D53-89CC-B8C891212DC9}" destId="{7D2A8FA6-2942-4233-8DA6-76D66EED7FAB}" srcOrd="0" destOrd="0" presId="urn:microsoft.com/office/officeart/2005/8/layout/vList3"/>
    <dgm:cxn modelId="{B1F18F13-44C9-4D7A-A770-F042AACE5830}" type="presOf" srcId="{E25D5667-314A-4E5E-8F6B-F7603CD5D79F}" destId="{0FCE7E74-0298-4AC1-BD5E-3E6BDC914606}" srcOrd="0" destOrd="0" presId="urn:microsoft.com/office/officeart/2005/8/layout/vList3"/>
    <dgm:cxn modelId="{380A6E6C-DFDF-433A-9928-9E29DCEEF48B}" srcId="{1769FE08-EB48-4D53-89CC-B8C891212DC9}" destId="{E25D5667-314A-4E5E-8F6B-F7603CD5D79F}" srcOrd="1" destOrd="0" parTransId="{43D3C15E-E821-4F50-81E4-7D1D8B46AF27}" sibTransId="{7274C232-B0CC-467B-A22B-41BDFE22064C}"/>
    <dgm:cxn modelId="{28D08964-6313-42FE-95C3-944C360CD705}" srcId="{1769FE08-EB48-4D53-89CC-B8C891212DC9}" destId="{641D687F-5836-4FC2-98A8-110C24B189D2}" srcOrd="2" destOrd="0" parTransId="{31C4AD3F-2EE4-4733-9B8D-2A9687937782}" sibTransId="{214B58EC-E6D9-4874-8259-B5671EFD89FC}"/>
    <dgm:cxn modelId="{45AD14C4-3F55-4116-AC9F-3CBCC7B4EF5D}" type="presOf" srcId="{641D687F-5836-4FC2-98A8-110C24B189D2}" destId="{81324E41-437F-426B-872B-3C5C7FA564AB}" srcOrd="0" destOrd="0" presId="urn:microsoft.com/office/officeart/2005/8/layout/vList3"/>
    <dgm:cxn modelId="{E812472F-7139-42B9-BF78-D3532BAF8F81}" type="presOf" srcId="{744150DB-4383-48A7-8CD9-245234A25E01}" destId="{2EC93AF9-598F-45A4-9841-859724E519A8}" srcOrd="0" destOrd="0" presId="urn:microsoft.com/office/officeart/2005/8/layout/vList3"/>
    <dgm:cxn modelId="{E50E879A-3D71-4B47-A882-176449B0C29C}" type="presOf" srcId="{4E4FADFB-7325-4A81-9D55-2980244C29FF}" destId="{6C85958D-C4DC-4E0E-9D3B-92E865350725}" srcOrd="0" destOrd="0" presId="urn:microsoft.com/office/officeart/2005/8/layout/vList3"/>
    <dgm:cxn modelId="{25C3308D-5D8A-4FD6-9841-BE7B86A59E00}" type="presOf" srcId="{51FFE69B-E70D-41C7-AC59-5DD8902C16AA}" destId="{5B6F104F-0060-474F-8718-B655FA92B9C3}" srcOrd="0" destOrd="0" presId="urn:microsoft.com/office/officeart/2005/8/layout/vList3"/>
    <dgm:cxn modelId="{5FC0F3E3-CFB1-498B-875D-CFC32365C580}" type="presOf" srcId="{12FEA841-EC29-4D01-BB1D-F4284F2384F0}" destId="{0C8A72E6-15D2-458A-98F1-12262A83A0BD}" srcOrd="0" destOrd="0" presId="urn:microsoft.com/office/officeart/2005/8/layout/vList3"/>
    <dgm:cxn modelId="{239A2EB5-B5B8-4E78-B5C8-AD7024986F20}" srcId="{1769FE08-EB48-4D53-89CC-B8C891212DC9}" destId="{6D6F9CD0-3D16-461B-BB80-B6F4D60219D0}" srcOrd="5" destOrd="0" parTransId="{E09EA790-35AB-43D0-AC4B-BF37B7248DDC}" sibTransId="{800647A0-0550-41FA-8D30-42DAB950BCE3}"/>
    <dgm:cxn modelId="{E3E7A2CD-2612-4D0F-8B9E-F2F2F47491FF}" srcId="{1769FE08-EB48-4D53-89CC-B8C891212DC9}" destId="{458590BB-425C-48D1-9581-3C317C425452}" srcOrd="4" destOrd="0" parTransId="{A7BFD395-3502-49EB-8ADE-8FCC438E5A20}" sibTransId="{551F4450-E002-4F41-8355-51A32B83129D}"/>
    <dgm:cxn modelId="{1D5B388B-74D0-4323-B1C9-7D7CC5429DA4}" srcId="{1769FE08-EB48-4D53-89CC-B8C891212DC9}" destId="{4E4FADFB-7325-4A81-9D55-2980244C29FF}" srcOrd="7" destOrd="0" parTransId="{AE6FC796-B837-4477-A20E-FEEA376EC4D7}" sibTransId="{EDA9B844-8A8B-4BB3-A7B3-4A007AC3A1ED}"/>
    <dgm:cxn modelId="{0F6D0B47-0410-4389-B495-6B4C1E4B68AD}" type="presOf" srcId="{F007848A-23D4-4B6D-904D-69BB6AF8E761}" destId="{CF3B5E6E-82AE-489B-A0DF-ED9CB0DABBF2}" srcOrd="0" destOrd="0" presId="urn:microsoft.com/office/officeart/2005/8/layout/vList3"/>
    <dgm:cxn modelId="{9363E05C-8A6E-4820-9A03-EEBB8D3BDC9C}" type="presParOf" srcId="{7D2A8FA6-2942-4233-8DA6-76D66EED7FAB}" destId="{3069A338-8E84-4F90-95AE-DFA077805FF6}" srcOrd="0" destOrd="0" presId="urn:microsoft.com/office/officeart/2005/8/layout/vList3"/>
    <dgm:cxn modelId="{17E8EA9C-F752-4E6F-B0F0-A2E35967C131}" type="presParOf" srcId="{3069A338-8E84-4F90-95AE-DFA077805FF6}" destId="{96791C5D-3B9C-43C1-ADC3-1C172B17B2A2}" srcOrd="0" destOrd="0" presId="urn:microsoft.com/office/officeart/2005/8/layout/vList3"/>
    <dgm:cxn modelId="{B6B5E3D3-CC49-43FA-9AAA-4F8FCDF8E82E}" type="presParOf" srcId="{3069A338-8E84-4F90-95AE-DFA077805FF6}" destId="{CF3B5E6E-82AE-489B-A0DF-ED9CB0DABBF2}" srcOrd="1" destOrd="0" presId="urn:microsoft.com/office/officeart/2005/8/layout/vList3"/>
    <dgm:cxn modelId="{A55FA1C8-D0AC-4EC0-8A16-FF83789B3FF8}" type="presParOf" srcId="{7D2A8FA6-2942-4233-8DA6-76D66EED7FAB}" destId="{472B1D26-485A-4C46-B86F-1FF4787FC92C}" srcOrd="1" destOrd="0" presId="urn:microsoft.com/office/officeart/2005/8/layout/vList3"/>
    <dgm:cxn modelId="{2E417E99-0EE8-4DDF-A03C-B43751087B22}" type="presParOf" srcId="{7D2A8FA6-2942-4233-8DA6-76D66EED7FAB}" destId="{C3121C14-4365-45FA-AE35-5EA64CAFB518}" srcOrd="2" destOrd="0" presId="urn:microsoft.com/office/officeart/2005/8/layout/vList3"/>
    <dgm:cxn modelId="{D980197E-AE86-4411-A35C-76C9A77448C0}" type="presParOf" srcId="{C3121C14-4365-45FA-AE35-5EA64CAFB518}" destId="{92847C56-3EA9-4D6D-94A9-E94FD2B0C7ED}" srcOrd="0" destOrd="0" presId="urn:microsoft.com/office/officeart/2005/8/layout/vList3"/>
    <dgm:cxn modelId="{BE291B33-9F04-4246-A8A9-8DE8BEB787F9}" type="presParOf" srcId="{C3121C14-4365-45FA-AE35-5EA64CAFB518}" destId="{0FCE7E74-0298-4AC1-BD5E-3E6BDC914606}" srcOrd="1" destOrd="0" presId="urn:microsoft.com/office/officeart/2005/8/layout/vList3"/>
    <dgm:cxn modelId="{2D3D27AD-1C24-4615-8AB2-A1BB5852E54F}" type="presParOf" srcId="{7D2A8FA6-2942-4233-8DA6-76D66EED7FAB}" destId="{2CF46AF9-FC19-4303-AECE-7F09114A92CC}" srcOrd="3" destOrd="0" presId="urn:microsoft.com/office/officeart/2005/8/layout/vList3"/>
    <dgm:cxn modelId="{CDB322DF-8566-4923-9DDA-855C6E41E804}" type="presParOf" srcId="{7D2A8FA6-2942-4233-8DA6-76D66EED7FAB}" destId="{EEDADA58-9534-4BC3-9164-BD490A0F90E2}" srcOrd="4" destOrd="0" presId="urn:microsoft.com/office/officeart/2005/8/layout/vList3"/>
    <dgm:cxn modelId="{331A6ADB-B59B-413F-BBCD-B6D2B97F6DAB}" type="presParOf" srcId="{EEDADA58-9534-4BC3-9164-BD490A0F90E2}" destId="{8D87C719-9FAC-4725-B4E4-94475923CB50}" srcOrd="0" destOrd="0" presId="urn:microsoft.com/office/officeart/2005/8/layout/vList3"/>
    <dgm:cxn modelId="{74D3543C-C1FF-4A7A-AF68-2416D7BE103C}" type="presParOf" srcId="{EEDADA58-9534-4BC3-9164-BD490A0F90E2}" destId="{81324E41-437F-426B-872B-3C5C7FA564AB}" srcOrd="1" destOrd="0" presId="urn:microsoft.com/office/officeart/2005/8/layout/vList3"/>
    <dgm:cxn modelId="{7B993B61-D9D6-4970-AAEC-EB4179CB337F}" type="presParOf" srcId="{7D2A8FA6-2942-4233-8DA6-76D66EED7FAB}" destId="{C7FF0018-00FE-4660-A12B-1F63A09123C3}" srcOrd="5" destOrd="0" presId="urn:microsoft.com/office/officeart/2005/8/layout/vList3"/>
    <dgm:cxn modelId="{8584649C-4A65-468A-999A-2E4B741BEA85}" type="presParOf" srcId="{7D2A8FA6-2942-4233-8DA6-76D66EED7FAB}" destId="{B1EB7E3F-E4AD-4FC4-AE9D-521B6CD8A321}" srcOrd="6" destOrd="0" presId="urn:microsoft.com/office/officeart/2005/8/layout/vList3"/>
    <dgm:cxn modelId="{E39DBFA1-8018-4BE3-A949-65BF8BD41502}" type="presParOf" srcId="{B1EB7E3F-E4AD-4FC4-AE9D-521B6CD8A321}" destId="{FDD585F5-661F-4B69-B278-0FEEBB9A1D11}" srcOrd="0" destOrd="0" presId="urn:microsoft.com/office/officeart/2005/8/layout/vList3"/>
    <dgm:cxn modelId="{463E65CF-E5CE-4789-AD83-3E7A7A586B1B}" type="presParOf" srcId="{B1EB7E3F-E4AD-4FC4-AE9D-521B6CD8A321}" destId="{2EC93AF9-598F-45A4-9841-859724E519A8}" srcOrd="1" destOrd="0" presId="urn:microsoft.com/office/officeart/2005/8/layout/vList3"/>
    <dgm:cxn modelId="{847A567A-47F2-44CB-A264-FB2E1B171DA0}" type="presParOf" srcId="{7D2A8FA6-2942-4233-8DA6-76D66EED7FAB}" destId="{EC4E6BC3-239C-4920-B8E5-1C38C030C93C}" srcOrd="7" destOrd="0" presId="urn:microsoft.com/office/officeart/2005/8/layout/vList3"/>
    <dgm:cxn modelId="{E90BD814-01A0-43CE-A071-D416B162B1E2}" type="presParOf" srcId="{7D2A8FA6-2942-4233-8DA6-76D66EED7FAB}" destId="{66B81C63-EA1A-4D20-859A-72CFE8BF77AD}" srcOrd="8" destOrd="0" presId="urn:microsoft.com/office/officeart/2005/8/layout/vList3"/>
    <dgm:cxn modelId="{D63C33FD-5757-4752-B528-CE18C509646E}" type="presParOf" srcId="{66B81C63-EA1A-4D20-859A-72CFE8BF77AD}" destId="{6ED72467-0E22-4C27-B6C3-7FB644AE1B6E}" srcOrd="0" destOrd="0" presId="urn:microsoft.com/office/officeart/2005/8/layout/vList3"/>
    <dgm:cxn modelId="{23684C82-7B20-4D2A-BF5A-203E1A97E075}" type="presParOf" srcId="{66B81C63-EA1A-4D20-859A-72CFE8BF77AD}" destId="{AD04E67F-6211-45AA-9EF8-0C7E984AB192}" srcOrd="1" destOrd="0" presId="urn:microsoft.com/office/officeart/2005/8/layout/vList3"/>
    <dgm:cxn modelId="{59CF9051-05BE-4DA4-B4F3-7F6C81E8D3F4}" type="presParOf" srcId="{7D2A8FA6-2942-4233-8DA6-76D66EED7FAB}" destId="{2126D365-A32A-463E-9D54-8EC54EF6FD3F}" srcOrd="9" destOrd="0" presId="urn:microsoft.com/office/officeart/2005/8/layout/vList3"/>
    <dgm:cxn modelId="{1FD6EB8C-928C-4EF3-9599-46B2459D5EEB}" type="presParOf" srcId="{7D2A8FA6-2942-4233-8DA6-76D66EED7FAB}" destId="{F4CD1755-F079-43D3-8626-2F13F7DC7304}" srcOrd="10" destOrd="0" presId="urn:microsoft.com/office/officeart/2005/8/layout/vList3"/>
    <dgm:cxn modelId="{29D1F3F5-4EDD-4708-AB2A-3B6DEB4792E9}" type="presParOf" srcId="{F4CD1755-F079-43D3-8626-2F13F7DC7304}" destId="{3B3FE6BF-6B36-443D-A173-F5BF23B1B751}" srcOrd="0" destOrd="0" presId="urn:microsoft.com/office/officeart/2005/8/layout/vList3"/>
    <dgm:cxn modelId="{0249F27C-7C05-4CD3-AE0F-98F52E26B2F1}" type="presParOf" srcId="{F4CD1755-F079-43D3-8626-2F13F7DC7304}" destId="{2E22D5ED-FED0-4304-8C65-867E505FB38A}" srcOrd="1" destOrd="0" presId="urn:microsoft.com/office/officeart/2005/8/layout/vList3"/>
    <dgm:cxn modelId="{DA1A7D4E-8F00-4004-B6DD-CA05605DC642}" type="presParOf" srcId="{7D2A8FA6-2942-4233-8DA6-76D66EED7FAB}" destId="{39FA5294-85EE-46C9-8EEE-141575572A04}" srcOrd="11" destOrd="0" presId="urn:microsoft.com/office/officeart/2005/8/layout/vList3"/>
    <dgm:cxn modelId="{21F7012D-A129-4CC0-8920-24E658F1E6C0}" type="presParOf" srcId="{7D2A8FA6-2942-4233-8DA6-76D66EED7FAB}" destId="{5D320685-5EEC-4A2B-AB9C-41F9D3C22B61}" srcOrd="12" destOrd="0" presId="urn:microsoft.com/office/officeart/2005/8/layout/vList3"/>
    <dgm:cxn modelId="{85DAD897-94ED-4D61-9F0B-C129281824B2}" type="presParOf" srcId="{5D320685-5EEC-4A2B-AB9C-41F9D3C22B61}" destId="{D8205DA4-20FF-4A2E-8B48-04EEA2A53ABD}" srcOrd="0" destOrd="0" presId="urn:microsoft.com/office/officeart/2005/8/layout/vList3"/>
    <dgm:cxn modelId="{39A7D259-55B8-42A6-8BDB-83E95494DE82}" type="presParOf" srcId="{5D320685-5EEC-4A2B-AB9C-41F9D3C22B61}" destId="{4AC60E1F-2563-4A96-8C45-493F9FCFF335}" srcOrd="1" destOrd="0" presId="urn:microsoft.com/office/officeart/2005/8/layout/vList3"/>
    <dgm:cxn modelId="{99E389BC-5E47-422B-8360-CA20FF4464B6}" type="presParOf" srcId="{7D2A8FA6-2942-4233-8DA6-76D66EED7FAB}" destId="{35FE8FAA-A55F-46A0-A334-E0AD29B4EA5B}" srcOrd="13" destOrd="0" presId="urn:microsoft.com/office/officeart/2005/8/layout/vList3"/>
    <dgm:cxn modelId="{44467F32-9D58-4B7C-BFAF-6A58D9FF86B7}" type="presParOf" srcId="{7D2A8FA6-2942-4233-8DA6-76D66EED7FAB}" destId="{3B68E16B-928D-4C3C-90C0-E016407640E8}" srcOrd="14" destOrd="0" presId="urn:microsoft.com/office/officeart/2005/8/layout/vList3"/>
    <dgm:cxn modelId="{3B98501E-2BED-4CDE-9386-05AE4DBA2BC4}" type="presParOf" srcId="{3B68E16B-928D-4C3C-90C0-E016407640E8}" destId="{D4EFA40E-E31F-4A28-A46D-C19BB3FCCEF6}" srcOrd="0" destOrd="0" presId="urn:microsoft.com/office/officeart/2005/8/layout/vList3"/>
    <dgm:cxn modelId="{8161C6C5-6C6F-4A74-8BB2-A484ABB059E4}" type="presParOf" srcId="{3B68E16B-928D-4C3C-90C0-E016407640E8}" destId="{6C85958D-C4DC-4E0E-9D3B-92E865350725}" srcOrd="1" destOrd="0" presId="urn:microsoft.com/office/officeart/2005/8/layout/vList3"/>
    <dgm:cxn modelId="{277C787C-D807-4421-BE23-744DDDD0559D}" type="presParOf" srcId="{7D2A8FA6-2942-4233-8DA6-76D66EED7FAB}" destId="{B19179C6-5577-459E-BFA9-14A26693C04A}" srcOrd="15" destOrd="0" presId="urn:microsoft.com/office/officeart/2005/8/layout/vList3"/>
    <dgm:cxn modelId="{2C2C2F3D-FBFA-47D5-9D75-9E0C6EB7D130}" type="presParOf" srcId="{7D2A8FA6-2942-4233-8DA6-76D66EED7FAB}" destId="{F16C465B-88FC-411C-8E85-47A2FA482E26}" srcOrd="16" destOrd="0" presId="urn:microsoft.com/office/officeart/2005/8/layout/vList3"/>
    <dgm:cxn modelId="{C5388558-C597-40A8-AC7D-32C46285660E}" type="presParOf" srcId="{F16C465B-88FC-411C-8E85-47A2FA482E26}" destId="{9405ED16-0B40-4B41-A7A3-DC13F45669E7}" srcOrd="0" destOrd="0" presId="urn:microsoft.com/office/officeart/2005/8/layout/vList3"/>
    <dgm:cxn modelId="{D7D5C2BD-73F5-4300-9D04-A68D410FB2E9}" type="presParOf" srcId="{F16C465B-88FC-411C-8E85-47A2FA482E26}" destId="{5B6F104F-0060-474F-8718-B655FA92B9C3}" srcOrd="1" destOrd="0" presId="urn:microsoft.com/office/officeart/2005/8/layout/vList3"/>
    <dgm:cxn modelId="{14D0CAB9-0301-4BB6-94C3-0699880B0C42}" type="presParOf" srcId="{7D2A8FA6-2942-4233-8DA6-76D66EED7FAB}" destId="{4054DAB5-DD63-4E6C-A3D0-76B80C6EDDE7}" srcOrd="17" destOrd="0" presId="urn:microsoft.com/office/officeart/2005/8/layout/vList3"/>
    <dgm:cxn modelId="{B3278D8D-F32C-42E0-A5E3-882F8B90A273}" type="presParOf" srcId="{7D2A8FA6-2942-4233-8DA6-76D66EED7FAB}" destId="{145DAF1D-FFBB-4132-98D7-8E3101C8732A}" srcOrd="18" destOrd="0" presId="urn:microsoft.com/office/officeart/2005/8/layout/vList3"/>
    <dgm:cxn modelId="{451EFA61-9EC4-42DE-A841-6E72964F53AB}" type="presParOf" srcId="{145DAF1D-FFBB-4132-98D7-8E3101C8732A}" destId="{D87AAEF6-1D64-4615-B81E-9F36B1F67A7F}" srcOrd="0" destOrd="0" presId="urn:microsoft.com/office/officeart/2005/8/layout/vList3"/>
    <dgm:cxn modelId="{0945FB75-EDF0-4B3A-86DA-DCEDA082E1C5}" type="presParOf" srcId="{145DAF1D-FFBB-4132-98D7-8E3101C8732A}" destId="{D10A2C79-5E3C-40F8-A058-4B699795F61D}" srcOrd="1" destOrd="0" presId="urn:microsoft.com/office/officeart/2005/8/layout/vList3"/>
    <dgm:cxn modelId="{45C58EE4-2766-4A0E-997F-ED745CC5DD84}" type="presParOf" srcId="{7D2A8FA6-2942-4233-8DA6-76D66EED7FAB}" destId="{D0FC7DBC-039D-4420-A63B-35A80CC56ED0}" srcOrd="19" destOrd="0" presId="urn:microsoft.com/office/officeart/2005/8/layout/vList3"/>
    <dgm:cxn modelId="{455BFBDC-C2CF-4963-B0D1-B7A0CE90F668}" type="presParOf" srcId="{7D2A8FA6-2942-4233-8DA6-76D66EED7FAB}" destId="{53246337-610A-476B-9CA4-E6777C8873D4}" srcOrd="20" destOrd="0" presId="urn:microsoft.com/office/officeart/2005/8/layout/vList3"/>
    <dgm:cxn modelId="{E2B176EC-B8E8-4F10-B65D-DE19AEE491C6}" type="presParOf" srcId="{53246337-610A-476B-9CA4-E6777C8873D4}" destId="{1F63E444-A37F-41C7-ADE0-32E05455C453}" srcOrd="0" destOrd="0" presId="urn:microsoft.com/office/officeart/2005/8/layout/vList3"/>
    <dgm:cxn modelId="{DA72CED2-892A-4292-B747-AC107AC03C21}" type="presParOf" srcId="{53246337-610A-476B-9CA4-E6777C8873D4}" destId="{0C8A72E6-15D2-458A-98F1-12262A83A0BD}"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1B7FA6-894C-4943-854C-5D51D8528680}" type="doc">
      <dgm:prSet loTypeId="urn:microsoft.com/office/officeart/2008/layout/PictureAccentList" loCatId="list" qsTypeId="urn:microsoft.com/office/officeart/2005/8/quickstyle/simple3" qsCatId="simple" csTypeId="urn:microsoft.com/office/officeart/2005/8/colors/colorful2" csCatId="colorful" phldr="1"/>
      <dgm:spPr/>
      <dgm:t>
        <a:bodyPr/>
        <a:lstStyle/>
        <a:p>
          <a:endParaRPr lang="ru-RU"/>
        </a:p>
      </dgm:t>
    </dgm:pt>
    <dgm:pt modelId="{6C74438A-DB14-4D3D-8911-63C354A69C5C}">
      <dgm:prSet phldrT="[Текст]"/>
      <dgm:spPr/>
      <dgm:t>
        <a:bodyPr/>
        <a:lstStyle/>
        <a:p>
          <a:r>
            <a:rPr lang="ru-RU" dirty="0" smtClean="0"/>
            <a:t> Орган Федерального казначейства проверяет правильность формирования и представления сведений об организации и подтверждающих документов для организаций с полномочиями в сфере закупок:</a:t>
          </a:r>
        </a:p>
      </dgm:t>
    </dgm:pt>
    <dgm:pt modelId="{B5EC78B8-DB66-44BA-B2B1-5A81FD6D8BF7}" type="parTrans" cxnId="{82A7FDB8-FD41-4113-A033-D5D5B02A0CE9}">
      <dgm:prSet/>
      <dgm:spPr/>
      <dgm:t>
        <a:bodyPr/>
        <a:lstStyle/>
        <a:p>
          <a:endParaRPr lang="ru-RU"/>
        </a:p>
      </dgm:t>
    </dgm:pt>
    <dgm:pt modelId="{D145AD15-D5B9-43FC-8F30-6336CEA164FA}" type="sibTrans" cxnId="{82A7FDB8-FD41-4113-A033-D5D5B02A0CE9}">
      <dgm:prSet/>
      <dgm:spPr/>
      <dgm:t>
        <a:bodyPr/>
        <a:lstStyle/>
        <a:p>
          <a:endParaRPr lang="ru-RU"/>
        </a:p>
      </dgm:t>
    </dgm:pt>
    <dgm:pt modelId="{83521BC7-2DEC-45CB-9A2D-2B36A9D720B3}">
      <dgm:prSet phldrT="[Текст]"/>
      <dgm:spPr/>
      <dgm:t>
        <a:bodyPr/>
        <a:lstStyle/>
        <a:p>
          <a:r>
            <a:rPr lang="ru-RU" dirty="0" smtClean="0"/>
            <a:t>орган, устанавливающий правила нормирования</a:t>
          </a:r>
        </a:p>
      </dgm:t>
    </dgm:pt>
    <dgm:pt modelId="{6A005200-E859-4D04-837A-9D1DC17944B3}" type="parTrans" cxnId="{FCBA5B5A-6D45-41BC-AE0A-6E6F4127EAB3}">
      <dgm:prSet/>
      <dgm:spPr/>
      <dgm:t>
        <a:bodyPr/>
        <a:lstStyle/>
        <a:p>
          <a:endParaRPr lang="ru-RU"/>
        </a:p>
      </dgm:t>
    </dgm:pt>
    <dgm:pt modelId="{D7CA0E24-81E0-445E-B1E6-E1230D9D85D4}" type="sibTrans" cxnId="{FCBA5B5A-6D45-41BC-AE0A-6E6F4127EAB3}">
      <dgm:prSet/>
      <dgm:spPr/>
      <dgm:t>
        <a:bodyPr/>
        <a:lstStyle/>
        <a:p>
          <a:endParaRPr lang="ru-RU"/>
        </a:p>
      </dgm:t>
    </dgm:pt>
    <dgm:pt modelId="{B0B7F888-7704-4D84-90F8-5CFCFD236322}">
      <dgm:prSet phldrT="[Текст]"/>
      <dgm:spPr/>
      <dgm:t>
        <a:bodyPr/>
        <a:lstStyle/>
        <a:p>
          <a:r>
            <a:rPr lang="ru-RU" dirty="0" smtClean="0"/>
            <a:t>орган, утверждающий требования к отдельным видам товаров, работ, услуг</a:t>
          </a:r>
        </a:p>
      </dgm:t>
    </dgm:pt>
    <dgm:pt modelId="{08C0F5D9-1F90-4C87-8395-84259457EE2B}" type="parTrans" cxnId="{52996A12-BB5C-4C93-8EFE-556AF28D3663}">
      <dgm:prSet/>
      <dgm:spPr/>
      <dgm:t>
        <a:bodyPr/>
        <a:lstStyle/>
        <a:p>
          <a:endParaRPr lang="ru-RU"/>
        </a:p>
      </dgm:t>
    </dgm:pt>
    <dgm:pt modelId="{63AC46F7-D539-4FB4-A6FD-9D8BE3F452C8}" type="sibTrans" cxnId="{52996A12-BB5C-4C93-8EFE-556AF28D3663}">
      <dgm:prSet/>
      <dgm:spPr/>
      <dgm:t>
        <a:bodyPr/>
        <a:lstStyle/>
        <a:p>
          <a:endParaRPr lang="ru-RU"/>
        </a:p>
      </dgm:t>
    </dgm:pt>
    <dgm:pt modelId="{1EDBC03C-5EA1-4649-9EC8-F783911C7738}" type="pres">
      <dgm:prSet presAssocID="{4A1B7FA6-894C-4943-854C-5D51D8528680}" presName="layout" presStyleCnt="0">
        <dgm:presLayoutVars>
          <dgm:chMax/>
          <dgm:chPref/>
          <dgm:dir/>
          <dgm:animOne val="branch"/>
          <dgm:animLvl val="lvl"/>
          <dgm:resizeHandles/>
        </dgm:presLayoutVars>
      </dgm:prSet>
      <dgm:spPr/>
      <dgm:t>
        <a:bodyPr/>
        <a:lstStyle/>
        <a:p>
          <a:endParaRPr lang="ru-RU"/>
        </a:p>
      </dgm:t>
    </dgm:pt>
    <dgm:pt modelId="{2D87FD6B-B7A6-4C5F-8335-956B617A5601}" type="pres">
      <dgm:prSet presAssocID="{6C74438A-DB14-4D3D-8911-63C354A69C5C}" presName="root" presStyleCnt="0">
        <dgm:presLayoutVars>
          <dgm:chMax/>
          <dgm:chPref val="4"/>
        </dgm:presLayoutVars>
      </dgm:prSet>
      <dgm:spPr/>
    </dgm:pt>
    <dgm:pt modelId="{D42ACF1F-C083-4308-934C-4209B5A05FAE}" type="pres">
      <dgm:prSet presAssocID="{6C74438A-DB14-4D3D-8911-63C354A69C5C}" presName="rootComposite" presStyleCnt="0">
        <dgm:presLayoutVars/>
      </dgm:prSet>
      <dgm:spPr/>
    </dgm:pt>
    <dgm:pt modelId="{674E4974-7B61-4CF7-A1D8-B918CDF21C0A}" type="pres">
      <dgm:prSet presAssocID="{6C74438A-DB14-4D3D-8911-63C354A69C5C}" presName="rootText" presStyleLbl="node0" presStyleIdx="0" presStyleCnt="1">
        <dgm:presLayoutVars>
          <dgm:chMax/>
          <dgm:chPref val="4"/>
        </dgm:presLayoutVars>
      </dgm:prSet>
      <dgm:spPr/>
      <dgm:t>
        <a:bodyPr/>
        <a:lstStyle/>
        <a:p>
          <a:endParaRPr lang="ru-RU"/>
        </a:p>
      </dgm:t>
    </dgm:pt>
    <dgm:pt modelId="{72F4095E-01F6-4CC3-AE6B-6470C2E3A322}" type="pres">
      <dgm:prSet presAssocID="{6C74438A-DB14-4D3D-8911-63C354A69C5C}" presName="childShape" presStyleCnt="0">
        <dgm:presLayoutVars>
          <dgm:chMax val="0"/>
          <dgm:chPref val="0"/>
        </dgm:presLayoutVars>
      </dgm:prSet>
      <dgm:spPr/>
    </dgm:pt>
    <dgm:pt modelId="{1BCA7441-7E26-4449-98CC-538EE9AA547A}" type="pres">
      <dgm:prSet presAssocID="{83521BC7-2DEC-45CB-9A2D-2B36A9D720B3}" presName="childComposite" presStyleCnt="0">
        <dgm:presLayoutVars>
          <dgm:chMax val="0"/>
          <dgm:chPref val="0"/>
        </dgm:presLayoutVars>
      </dgm:prSet>
      <dgm:spPr/>
    </dgm:pt>
    <dgm:pt modelId="{0A38A4AF-CEFF-42FA-BA32-0B64EF164C9C}" type="pres">
      <dgm:prSet presAssocID="{83521BC7-2DEC-45CB-9A2D-2B36A9D720B3}" presName="Image"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dgm:spPr>
    </dgm:pt>
    <dgm:pt modelId="{247A60F8-899C-4F6C-8E61-EABF0E149375}" type="pres">
      <dgm:prSet presAssocID="{83521BC7-2DEC-45CB-9A2D-2B36A9D720B3}" presName="childText" presStyleLbl="lnNode1" presStyleIdx="0" presStyleCnt="2">
        <dgm:presLayoutVars>
          <dgm:chMax val="0"/>
          <dgm:chPref val="0"/>
          <dgm:bulletEnabled val="1"/>
        </dgm:presLayoutVars>
      </dgm:prSet>
      <dgm:spPr/>
      <dgm:t>
        <a:bodyPr/>
        <a:lstStyle/>
        <a:p>
          <a:endParaRPr lang="ru-RU"/>
        </a:p>
      </dgm:t>
    </dgm:pt>
    <dgm:pt modelId="{E265B3CF-CFDD-4D1C-A900-162F1BCE38DE}" type="pres">
      <dgm:prSet presAssocID="{B0B7F888-7704-4D84-90F8-5CFCFD236322}" presName="childComposite" presStyleCnt="0">
        <dgm:presLayoutVars>
          <dgm:chMax val="0"/>
          <dgm:chPref val="0"/>
        </dgm:presLayoutVars>
      </dgm:prSet>
      <dgm:spPr/>
    </dgm:pt>
    <dgm:pt modelId="{872D9233-6B2F-4E83-921A-4333B34B6B30}" type="pres">
      <dgm:prSet presAssocID="{B0B7F888-7704-4D84-90F8-5CFCFD236322}" presName="Image" presStyleLbl="nod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2000" r="-32000"/>
          </a:stretch>
        </a:blipFill>
      </dgm:spPr>
      <dgm:t>
        <a:bodyPr/>
        <a:lstStyle/>
        <a:p>
          <a:endParaRPr lang="ru-RU"/>
        </a:p>
      </dgm:t>
    </dgm:pt>
    <dgm:pt modelId="{B65B97C5-BE32-48D0-8DA1-85E9F35FC648}" type="pres">
      <dgm:prSet presAssocID="{B0B7F888-7704-4D84-90F8-5CFCFD236322}" presName="childText" presStyleLbl="lnNode1" presStyleIdx="1" presStyleCnt="2">
        <dgm:presLayoutVars>
          <dgm:chMax val="0"/>
          <dgm:chPref val="0"/>
          <dgm:bulletEnabled val="1"/>
        </dgm:presLayoutVars>
      </dgm:prSet>
      <dgm:spPr/>
      <dgm:t>
        <a:bodyPr/>
        <a:lstStyle/>
        <a:p>
          <a:endParaRPr lang="ru-RU"/>
        </a:p>
      </dgm:t>
    </dgm:pt>
  </dgm:ptLst>
  <dgm:cxnLst>
    <dgm:cxn modelId="{232CBDC3-6496-4131-819D-D65B5EB3101D}" type="presOf" srcId="{83521BC7-2DEC-45CB-9A2D-2B36A9D720B3}" destId="{247A60F8-899C-4F6C-8E61-EABF0E149375}" srcOrd="0" destOrd="0" presId="urn:microsoft.com/office/officeart/2008/layout/PictureAccentList"/>
    <dgm:cxn modelId="{82A7FDB8-FD41-4113-A033-D5D5B02A0CE9}" srcId="{4A1B7FA6-894C-4943-854C-5D51D8528680}" destId="{6C74438A-DB14-4D3D-8911-63C354A69C5C}" srcOrd="0" destOrd="0" parTransId="{B5EC78B8-DB66-44BA-B2B1-5A81FD6D8BF7}" sibTransId="{D145AD15-D5B9-43FC-8F30-6336CEA164FA}"/>
    <dgm:cxn modelId="{31950609-F863-4CCE-B4AE-D300030B036F}" type="presOf" srcId="{4A1B7FA6-894C-4943-854C-5D51D8528680}" destId="{1EDBC03C-5EA1-4649-9EC8-F783911C7738}" srcOrd="0" destOrd="0" presId="urn:microsoft.com/office/officeart/2008/layout/PictureAccentList"/>
    <dgm:cxn modelId="{FCBA5B5A-6D45-41BC-AE0A-6E6F4127EAB3}" srcId="{6C74438A-DB14-4D3D-8911-63C354A69C5C}" destId="{83521BC7-2DEC-45CB-9A2D-2B36A9D720B3}" srcOrd="0" destOrd="0" parTransId="{6A005200-E859-4D04-837A-9D1DC17944B3}" sibTransId="{D7CA0E24-81E0-445E-B1E6-E1230D9D85D4}"/>
    <dgm:cxn modelId="{824C64FA-93D6-45AA-839F-82F1118E867F}" type="presOf" srcId="{6C74438A-DB14-4D3D-8911-63C354A69C5C}" destId="{674E4974-7B61-4CF7-A1D8-B918CDF21C0A}" srcOrd="0" destOrd="0" presId="urn:microsoft.com/office/officeart/2008/layout/PictureAccentList"/>
    <dgm:cxn modelId="{F311F0E0-89B3-4EA7-9568-799D256D8AE5}" type="presOf" srcId="{B0B7F888-7704-4D84-90F8-5CFCFD236322}" destId="{B65B97C5-BE32-48D0-8DA1-85E9F35FC648}" srcOrd="0" destOrd="0" presId="urn:microsoft.com/office/officeart/2008/layout/PictureAccentList"/>
    <dgm:cxn modelId="{52996A12-BB5C-4C93-8EFE-556AF28D3663}" srcId="{6C74438A-DB14-4D3D-8911-63C354A69C5C}" destId="{B0B7F888-7704-4D84-90F8-5CFCFD236322}" srcOrd="1" destOrd="0" parTransId="{08C0F5D9-1F90-4C87-8395-84259457EE2B}" sibTransId="{63AC46F7-D539-4FB4-A6FD-9D8BE3F452C8}"/>
    <dgm:cxn modelId="{FEC880DF-9D1D-4DA5-A842-3286DC15500D}" type="presParOf" srcId="{1EDBC03C-5EA1-4649-9EC8-F783911C7738}" destId="{2D87FD6B-B7A6-4C5F-8335-956B617A5601}" srcOrd="0" destOrd="0" presId="urn:microsoft.com/office/officeart/2008/layout/PictureAccentList"/>
    <dgm:cxn modelId="{1544DA5A-52E8-4E5C-BF05-AB001E6BA41D}" type="presParOf" srcId="{2D87FD6B-B7A6-4C5F-8335-956B617A5601}" destId="{D42ACF1F-C083-4308-934C-4209B5A05FAE}" srcOrd="0" destOrd="0" presId="urn:microsoft.com/office/officeart/2008/layout/PictureAccentList"/>
    <dgm:cxn modelId="{C4D155DF-D306-4D6C-89BE-950ACF20B607}" type="presParOf" srcId="{D42ACF1F-C083-4308-934C-4209B5A05FAE}" destId="{674E4974-7B61-4CF7-A1D8-B918CDF21C0A}" srcOrd="0" destOrd="0" presId="urn:microsoft.com/office/officeart/2008/layout/PictureAccentList"/>
    <dgm:cxn modelId="{DE7690BE-8FC3-4F55-A177-4AE4348AEA90}" type="presParOf" srcId="{2D87FD6B-B7A6-4C5F-8335-956B617A5601}" destId="{72F4095E-01F6-4CC3-AE6B-6470C2E3A322}" srcOrd="1" destOrd="0" presId="urn:microsoft.com/office/officeart/2008/layout/PictureAccentList"/>
    <dgm:cxn modelId="{26F68DB6-7D9F-46C8-A679-ECFCFF167A23}" type="presParOf" srcId="{72F4095E-01F6-4CC3-AE6B-6470C2E3A322}" destId="{1BCA7441-7E26-4449-98CC-538EE9AA547A}" srcOrd="0" destOrd="0" presId="urn:microsoft.com/office/officeart/2008/layout/PictureAccentList"/>
    <dgm:cxn modelId="{0BEF082C-410C-4E09-8D57-FD3D667CCC70}" type="presParOf" srcId="{1BCA7441-7E26-4449-98CC-538EE9AA547A}" destId="{0A38A4AF-CEFF-42FA-BA32-0B64EF164C9C}" srcOrd="0" destOrd="0" presId="urn:microsoft.com/office/officeart/2008/layout/PictureAccentList"/>
    <dgm:cxn modelId="{32E4ACD1-B0BC-4572-A8EA-3DF8E3E8B134}" type="presParOf" srcId="{1BCA7441-7E26-4449-98CC-538EE9AA547A}" destId="{247A60F8-899C-4F6C-8E61-EABF0E149375}" srcOrd="1" destOrd="0" presId="urn:microsoft.com/office/officeart/2008/layout/PictureAccentList"/>
    <dgm:cxn modelId="{E405A6F9-9555-4686-A2BD-02AE5ED1CD6E}" type="presParOf" srcId="{72F4095E-01F6-4CC3-AE6B-6470C2E3A322}" destId="{E265B3CF-CFDD-4D1C-A900-162F1BCE38DE}" srcOrd="1" destOrd="0" presId="urn:microsoft.com/office/officeart/2008/layout/PictureAccentList"/>
    <dgm:cxn modelId="{7AA4244D-56A2-497E-836F-BFE4B80772C8}" type="presParOf" srcId="{E265B3CF-CFDD-4D1C-A900-162F1BCE38DE}" destId="{872D9233-6B2F-4E83-921A-4333B34B6B30}" srcOrd="0" destOrd="0" presId="urn:microsoft.com/office/officeart/2008/layout/PictureAccentList"/>
    <dgm:cxn modelId="{E12D4395-D531-4660-9A15-67DEFEA5AEB2}" type="presParOf" srcId="{E265B3CF-CFDD-4D1C-A900-162F1BCE38DE}" destId="{B65B97C5-BE32-48D0-8DA1-85E9F35FC648}"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BAD85F8-577E-4137-84F9-6AB2C2B41A56}"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ru-RU"/>
        </a:p>
      </dgm:t>
    </dgm:pt>
    <dgm:pt modelId="{EC17AEBF-9D73-469D-8499-428B542691E5}">
      <dgm:prSet custT="1"/>
      <dgm:spPr>
        <a:solidFill>
          <a:schemeClr val="accent4"/>
        </a:solidFill>
      </dgm:spPr>
      <dgm:t>
        <a:bodyPr/>
        <a:lstStyle/>
        <a:p>
          <a:pPr rtl="0"/>
          <a:r>
            <a:rPr lang="ru-RU" sz="1400" dirty="0" smtClean="0">
              <a:latin typeface="Times New Roman" panose="02020603050405020304" pitchFamily="18" charset="0"/>
              <a:cs typeface="Times New Roman" panose="02020603050405020304" pitchFamily="18" charset="0"/>
            </a:rPr>
            <a:t>1 заказчик  </a:t>
          </a:r>
          <a:endParaRPr lang="ru-RU" sz="1400" dirty="0">
            <a:latin typeface="Times New Roman" panose="02020603050405020304" pitchFamily="18" charset="0"/>
            <a:cs typeface="Times New Roman" panose="02020603050405020304" pitchFamily="18" charset="0"/>
          </a:endParaRPr>
        </a:p>
      </dgm:t>
    </dgm:pt>
    <dgm:pt modelId="{5273B897-6A57-405C-996F-5B012FEECD04}" type="parTrans" cxnId="{8C5CCBB1-63AA-4139-AB64-950224C590B6}">
      <dgm:prSet/>
      <dgm:spPr/>
      <dgm:t>
        <a:bodyPr/>
        <a:lstStyle/>
        <a:p>
          <a:endParaRPr lang="ru-RU" sz="1400">
            <a:latin typeface="Times New Roman" panose="02020603050405020304" pitchFamily="18" charset="0"/>
            <a:cs typeface="Times New Roman" panose="02020603050405020304" pitchFamily="18" charset="0"/>
          </a:endParaRPr>
        </a:p>
      </dgm:t>
    </dgm:pt>
    <dgm:pt modelId="{A0148609-14D2-46F9-9FC5-4B3FC284191A}" type="sibTrans" cxnId="{8C5CCBB1-63AA-4139-AB64-950224C590B6}">
      <dgm:prSet/>
      <dgm:spPr/>
      <dgm:t>
        <a:bodyPr/>
        <a:lstStyle/>
        <a:p>
          <a:endParaRPr lang="ru-RU" sz="1400">
            <a:latin typeface="Times New Roman" panose="02020603050405020304" pitchFamily="18" charset="0"/>
            <a:cs typeface="Times New Roman" panose="02020603050405020304" pitchFamily="18" charset="0"/>
          </a:endParaRPr>
        </a:p>
      </dgm:t>
    </dgm:pt>
    <dgm:pt modelId="{C71C2BC0-65FD-4489-8C31-089C079E1423}">
      <dgm:prSet custT="1"/>
      <dgm:spPr/>
      <dgm:t>
        <a:bodyPr/>
        <a:lstStyle/>
        <a:p>
          <a:pPr rtl="0"/>
          <a:r>
            <a:rPr lang="ru-RU" sz="1400" dirty="0" smtClean="0">
              <a:latin typeface="Times New Roman" panose="02020603050405020304" pitchFamily="18" charset="0"/>
              <a:cs typeface="Times New Roman" panose="02020603050405020304" pitchFamily="18" charset="0"/>
            </a:rPr>
            <a:t>2 уполномоченный орган </a:t>
          </a:r>
          <a:endParaRPr lang="ru-RU" sz="1400" dirty="0">
            <a:latin typeface="Times New Roman" panose="02020603050405020304" pitchFamily="18" charset="0"/>
            <a:cs typeface="Times New Roman" panose="02020603050405020304" pitchFamily="18" charset="0"/>
          </a:endParaRPr>
        </a:p>
      </dgm:t>
    </dgm:pt>
    <dgm:pt modelId="{49DF2EEE-80E8-4A62-8C55-F1DE57889827}" type="parTrans" cxnId="{9896E1C2-7D50-488C-B18C-C98EBA3EE4AD}">
      <dgm:prSet/>
      <dgm:spPr/>
      <dgm:t>
        <a:bodyPr/>
        <a:lstStyle/>
        <a:p>
          <a:endParaRPr lang="ru-RU" sz="1400">
            <a:latin typeface="Times New Roman" panose="02020603050405020304" pitchFamily="18" charset="0"/>
            <a:cs typeface="Times New Roman" panose="02020603050405020304" pitchFamily="18" charset="0"/>
          </a:endParaRPr>
        </a:p>
      </dgm:t>
    </dgm:pt>
    <dgm:pt modelId="{1B093DB7-039B-4674-9599-571C68A5AA80}" type="sibTrans" cxnId="{9896E1C2-7D50-488C-B18C-C98EBA3EE4AD}">
      <dgm:prSet/>
      <dgm:spPr/>
      <dgm:t>
        <a:bodyPr/>
        <a:lstStyle/>
        <a:p>
          <a:endParaRPr lang="ru-RU" sz="1400">
            <a:latin typeface="Times New Roman" panose="02020603050405020304" pitchFamily="18" charset="0"/>
            <a:cs typeface="Times New Roman" panose="02020603050405020304" pitchFamily="18" charset="0"/>
          </a:endParaRPr>
        </a:p>
      </dgm:t>
    </dgm:pt>
    <dgm:pt modelId="{22622913-AC91-4F04-9245-88131027DFFF}">
      <dgm:prSet custT="1"/>
      <dgm:spPr/>
      <dgm:t>
        <a:bodyPr/>
        <a:lstStyle/>
        <a:p>
          <a:pPr rtl="0"/>
          <a:r>
            <a:rPr lang="ru-RU" sz="1400" smtClean="0">
              <a:latin typeface="Times New Roman" panose="02020603050405020304" pitchFamily="18" charset="0"/>
              <a:cs typeface="Times New Roman" panose="02020603050405020304" pitchFamily="18" charset="0"/>
            </a:rPr>
            <a:t>3 уполномоченное учреждение </a:t>
          </a:r>
          <a:endParaRPr lang="ru-RU" sz="1400">
            <a:latin typeface="Times New Roman" panose="02020603050405020304" pitchFamily="18" charset="0"/>
            <a:cs typeface="Times New Roman" panose="02020603050405020304" pitchFamily="18" charset="0"/>
          </a:endParaRPr>
        </a:p>
      </dgm:t>
    </dgm:pt>
    <dgm:pt modelId="{27A43784-57F2-4E4E-9646-D92FA0177DAC}" type="parTrans" cxnId="{AE07C3FD-51D1-416D-9BA1-1FDA51A0B634}">
      <dgm:prSet/>
      <dgm:spPr/>
      <dgm:t>
        <a:bodyPr/>
        <a:lstStyle/>
        <a:p>
          <a:endParaRPr lang="ru-RU" sz="1400">
            <a:latin typeface="Times New Roman" panose="02020603050405020304" pitchFamily="18" charset="0"/>
            <a:cs typeface="Times New Roman" panose="02020603050405020304" pitchFamily="18" charset="0"/>
          </a:endParaRPr>
        </a:p>
      </dgm:t>
    </dgm:pt>
    <dgm:pt modelId="{3BB9F22C-439D-4778-9A5A-A9F1598551B7}" type="sibTrans" cxnId="{AE07C3FD-51D1-416D-9BA1-1FDA51A0B634}">
      <dgm:prSet/>
      <dgm:spPr/>
      <dgm:t>
        <a:bodyPr/>
        <a:lstStyle/>
        <a:p>
          <a:endParaRPr lang="ru-RU" sz="1400">
            <a:latin typeface="Times New Roman" panose="02020603050405020304" pitchFamily="18" charset="0"/>
            <a:cs typeface="Times New Roman" panose="02020603050405020304" pitchFamily="18" charset="0"/>
          </a:endParaRPr>
        </a:p>
      </dgm:t>
    </dgm:pt>
    <dgm:pt modelId="{CE3923CA-193A-491E-826B-3185285F6851}">
      <dgm:prSet custT="1"/>
      <dgm:spPr/>
      <dgm:t>
        <a:bodyPr/>
        <a:lstStyle/>
        <a:p>
          <a:pPr rtl="0"/>
          <a:r>
            <a:rPr lang="ru-RU" sz="1400" dirty="0" smtClean="0">
              <a:latin typeface="Times New Roman" panose="02020603050405020304" pitchFamily="18" charset="0"/>
              <a:cs typeface="Times New Roman" panose="02020603050405020304" pitchFamily="18" charset="0"/>
            </a:rPr>
            <a:t>4 специализированная организация </a:t>
          </a:r>
          <a:endParaRPr lang="ru-RU" sz="1400" dirty="0">
            <a:latin typeface="Times New Roman" panose="02020603050405020304" pitchFamily="18" charset="0"/>
            <a:cs typeface="Times New Roman" panose="02020603050405020304" pitchFamily="18" charset="0"/>
          </a:endParaRPr>
        </a:p>
      </dgm:t>
    </dgm:pt>
    <dgm:pt modelId="{22647754-FB88-4B65-87EA-FDB96EA4CB46}" type="parTrans" cxnId="{2C22DC40-EBCE-45D1-B44B-AD6846CB1C97}">
      <dgm:prSet/>
      <dgm:spPr/>
      <dgm:t>
        <a:bodyPr/>
        <a:lstStyle/>
        <a:p>
          <a:endParaRPr lang="ru-RU" sz="1400">
            <a:latin typeface="Times New Roman" panose="02020603050405020304" pitchFamily="18" charset="0"/>
            <a:cs typeface="Times New Roman" panose="02020603050405020304" pitchFamily="18" charset="0"/>
          </a:endParaRPr>
        </a:p>
      </dgm:t>
    </dgm:pt>
    <dgm:pt modelId="{A6FF8392-0837-4295-9F6A-65036604A181}" type="sibTrans" cxnId="{2C22DC40-EBCE-45D1-B44B-AD6846CB1C97}">
      <dgm:prSet/>
      <dgm:spPr/>
      <dgm:t>
        <a:bodyPr/>
        <a:lstStyle/>
        <a:p>
          <a:endParaRPr lang="ru-RU" sz="1400">
            <a:latin typeface="Times New Roman" panose="02020603050405020304" pitchFamily="18" charset="0"/>
            <a:cs typeface="Times New Roman" panose="02020603050405020304" pitchFamily="18" charset="0"/>
          </a:endParaRPr>
        </a:p>
      </dgm:t>
    </dgm:pt>
    <dgm:pt modelId="{79D9F6DB-3F1F-48D8-ABDB-4120EF94F16D}">
      <dgm:prSet custT="1"/>
      <dgm:spPr/>
      <dgm:t>
        <a:bodyPr/>
        <a:lstStyle/>
        <a:p>
          <a:pPr rtl="0"/>
          <a:r>
            <a:rPr lang="ru-RU" sz="1400" smtClean="0">
              <a:latin typeface="Times New Roman" panose="02020603050405020304" pitchFamily="18" charset="0"/>
              <a:cs typeface="Times New Roman" panose="02020603050405020304" pitchFamily="18" charset="0"/>
            </a:rPr>
            <a:t>5 контрольный орган в сфере закупок </a:t>
          </a:r>
          <a:endParaRPr lang="ru-RU" sz="1400">
            <a:latin typeface="Times New Roman" panose="02020603050405020304" pitchFamily="18" charset="0"/>
            <a:cs typeface="Times New Roman" panose="02020603050405020304" pitchFamily="18" charset="0"/>
          </a:endParaRPr>
        </a:p>
      </dgm:t>
    </dgm:pt>
    <dgm:pt modelId="{796D7A23-899B-4CFC-AE46-43685C816A00}" type="parTrans" cxnId="{75EA8D37-4A31-47A7-A5DD-C89873C79174}">
      <dgm:prSet/>
      <dgm:spPr/>
      <dgm:t>
        <a:bodyPr/>
        <a:lstStyle/>
        <a:p>
          <a:endParaRPr lang="ru-RU" sz="1400">
            <a:latin typeface="Times New Roman" panose="02020603050405020304" pitchFamily="18" charset="0"/>
            <a:cs typeface="Times New Roman" panose="02020603050405020304" pitchFamily="18" charset="0"/>
          </a:endParaRPr>
        </a:p>
      </dgm:t>
    </dgm:pt>
    <dgm:pt modelId="{45ECC942-C5A1-4233-B7F8-8B023D6DF20A}" type="sibTrans" cxnId="{75EA8D37-4A31-47A7-A5DD-C89873C79174}">
      <dgm:prSet/>
      <dgm:spPr/>
      <dgm:t>
        <a:bodyPr/>
        <a:lstStyle/>
        <a:p>
          <a:endParaRPr lang="ru-RU" sz="1400">
            <a:latin typeface="Times New Roman" panose="02020603050405020304" pitchFamily="18" charset="0"/>
            <a:cs typeface="Times New Roman" panose="02020603050405020304" pitchFamily="18" charset="0"/>
          </a:endParaRPr>
        </a:p>
      </dgm:t>
    </dgm:pt>
    <dgm:pt modelId="{D949EBA3-E0D8-4F4B-910D-C10F9170A215}">
      <dgm:prSet custT="1"/>
      <dgm:spPr/>
      <dgm:t>
        <a:bodyPr/>
        <a:lstStyle/>
        <a:p>
          <a:pPr rtl="0"/>
          <a:r>
            <a:rPr lang="ru-RU" sz="1400" dirty="0" smtClean="0">
              <a:latin typeface="Times New Roman" panose="02020603050405020304" pitchFamily="18" charset="0"/>
              <a:cs typeface="Times New Roman" panose="02020603050405020304" pitchFamily="18" charset="0"/>
            </a:rPr>
            <a:t>6 орган контроля соответствия информации об объеме финансового обеспечения и идентификационных кодах закупок </a:t>
          </a:r>
          <a:endParaRPr lang="ru-RU" sz="1400" dirty="0">
            <a:latin typeface="Times New Roman" panose="02020603050405020304" pitchFamily="18" charset="0"/>
            <a:cs typeface="Times New Roman" panose="02020603050405020304" pitchFamily="18" charset="0"/>
          </a:endParaRPr>
        </a:p>
      </dgm:t>
    </dgm:pt>
    <dgm:pt modelId="{77E607BC-FBB3-441C-A6E9-F905F883A870}" type="parTrans" cxnId="{0BD8E6C4-7B40-4B99-B7C8-F3F7ECE7CA8D}">
      <dgm:prSet/>
      <dgm:spPr/>
      <dgm:t>
        <a:bodyPr/>
        <a:lstStyle/>
        <a:p>
          <a:endParaRPr lang="ru-RU" sz="1400">
            <a:latin typeface="Times New Roman" panose="02020603050405020304" pitchFamily="18" charset="0"/>
            <a:cs typeface="Times New Roman" panose="02020603050405020304" pitchFamily="18" charset="0"/>
          </a:endParaRPr>
        </a:p>
      </dgm:t>
    </dgm:pt>
    <dgm:pt modelId="{DCDBE830-0448-4037-8284-360F8221D774}" type="sibTrans" cxnId="{0BD8E6C4-7B40-4B99-B7C8-F3F7ECE7CA8D}">
      <dgm:prSet/>
      <dgm:spPr/>
      <dgm:t>
        <a:bodyPr/>
        <a:lstStyle/>
        <a:p>
          <a:endParaRPr lang="ru-RU" sz="1400">
            <a:latin typeface="Times New Roman" panose="02020603050405020304" pitchFamily="18" charset="0"/>
            <a:cs typeface="Times New Roman" panose="02020603050405020304" pitchFamily="18" charset="0"/>
          </a:endParaRPr>
        </a:p>
      </dgm:t>
    </dgm:pt>
    <dgm:pt modelId="{4257AB62-5134-45F4-91C4-D8730011C08C}">
      <dgm:prSet custT="1"/>
      <dgm:spPr/>
      <dgm:t>
        <a:bodyPr/>
        <a:lstStyle/>
        <a:p>
          <a:pPr rtl="0"/>
          <a:r>
            <a:rPr lang="ru-RU" sz="1400" smtClean="0">
              <a:latin typeface="Times New Roman" panose="02020603050405020304" pitchFamily="18" charset="0"/>
              <a:cs typeface="Times New Roman" panose="02020603050405020304" pitchFamily="18" charset="0"/>
            </a:rPr>
            <a:t>7 орган внутреннего контроля  </a:t>
          </a:r>
          <a:endParaRPr lang="ru-RU" sz="1400">
            <a:latin typeface="Times New Roman" panose="02020603050405020304" pitchFamily="18" charset="0"/>
            <a:cs typeface="Times New Roman" panose="02020603050405020304" pitchFamily="18" charset="0"/>
          </a:endParaRPr>
        </a:p>
      </dgm:t>
    </dgm:pt>
    <dgm:pt modelId="{222888CF-AB50-442D-A0AC-4181482A568A}" type="parTrans" cxnId="{8DE5FD72-7CA0-49DF-B5F4-3B2AD25036FD}">
      <dgm:prSet/>
      <dgm:spPr/>
      <dgm:t>
        <a:bodyPr/>
        <a:lstStyle/>
        <a:p>
          <a:endParaRPr lang="ru-RU" sz="1400">
            <a:latin typeface="Times New Roman" panose="02020603050405020304" pitchFamily="18" charset="0"/>
            <a:cs typeface="Times New Roman" panose="02020603050405020304" pitchFamily="18" charset="0"/>
          </a:endParaRPr>
        </a:p>
      </dgm:t>
    </dgm:pt>
    <dgm:pt modelId="{693A9F54-0BA6-423A-9C8F-0351A2E7D7CC}" type="sibTrans" cxnId="{8DE5FD72-7CA0-49DF-B5F4-3B2AD25036FD}">
      <dgm:prSet/>
      <dgm:spPr/>
      <dgm:t>
        <a:bodyPr/>
        <a:lstStyle/>
        <a:p>
          <a:endParaRPr lang="ru-RU" sz="1400">
            <a:latin typeface="Times New Roman" panose="02020603050405020304" pitchFamily="18" charset="0"/>
            <a:cs typeface="Times New Roman" panose="02020603050405020304" pitchFamily="18" charset="0"/>
          </a:endParaRPr>
        </a:p>
      </dgm:t>
    </dgm:pt>
    <dgm:pt modelId="{AE2D4A0C-150F-4FF9-8215-D295CA9D9EF4}">
      <dgm:prSet custT="1"/>
      <dgm:spPr/>
      <dgm:t>
        <a:bodyPr/>
        <a:lstStyle/>
        <a:p>
          <a:pPr rtl="0"/>
          <a:r>
            <a:rPr lang="ru-RU" sz="1400" smtClean="0">
              <a:latin typeface="Times New Roman" panose="02020603050405020304" pitchFamily="18" charset="0"/>
              <a:cs typeface="Times New Roman" panose="02020603050405020304" pitchFamily="18" charset="0"/>
            </a:rPr>
            <a:t>8 финансовый орган </a:t>
          </a:r>
          <a:endParaRPr lang="ru-RU" sz="1400">
            <a:latin typeface="Times New Roman" panose="02020603050405020304" pitchFamily="18" charset="0"/>
            <a:cs typeface="Times New Roman" panose="02020603050405020304" pitchFamily="18" charset="0"/>
          </a:endParaRPr>
        </a:p>
      </dgm:t>
    </dgm:pt>
    <dgm:pt modelId="{03EF248A-CAC6-4C96-B447-3C666AEECFED}" type="parTrans" cxnId="{777524FC-3BF4-4CC1-8806-53B01D4A7E66}">
      <dgm:prSet/>
      <dgm:spPr/>
      <dgm:t>
        <a:bodyPr/>
        <a:lstStyle/>
        <a:p>
          <a:endParaRPr lang="ru-RU" sz="1400">
            <a:latin typeface="Times New Roman" panose="02020603050405020304" pitchFamily="18" charset="0"/>
            <a:cs typeface="Times New Roman" panose="02020603050405020304" pitchFamily="18" charset="0"/>
          </a:endParaRPr>
        </a:p>
      </dgm:t>
    </dgm:pt>
    <dgm:pt modelId="{C70FAF31-6610-4648-874A-72367DE7A03A}" type="sibTrans" cxnId="{777524FC-3BF4-4CC1-8806-53B01D4A7E66}">
      <dgm:prSet/>
      <dgm:spPr/>
      <dgm:t>
        <a:bodyPr/>
        <a:lstStyle/>
        <a:p>
          <a:endParaRPr lang="ru-RU" sz="1400">
            <a:latin typeface="Times New Roman" panose="02020603050405020304" pitchFamily="18" charset="0"/>
            <a:cs typeface="Times New Roman" panose="02020603050405020304" pitchFamily="18" charset="0"/>
          </a:endParaRPr>
        </a:p>
      </dgm:t>
    </dgm:pt>
    <dgm:pt modelId="{0EB82B21-A777-4C90-B3AF-53B5F832F00A}">
      <dgm:prSet custT="1"/>
      <dgm:spPr/>
      <dgm:t>
        <a:bodyPr/>
        <a:lstStyle/>
        <a:p>
          <a:pPr rtl="0"/>
          <a:r>
            <a:rPr lang="ru-RU" sz="1400" smtClean="0">
              <a:latin typeface="Times New Roman" panose="02020603050405020304" pitchFamily="18" charset="0"/>
              <a:cs typeface="Times New Roman" panose="02020603050405020304" pitchFamily="18" charset="0"/>
            </a:rPr>
            <a:t>9 оператор ООС </a:t>
          </a:r>
          <a:endParaRPr lang="ru-RU" sz="1400">
            <a:latin typeface="Times New Roman" panose="02020603050405020304" pitchFamily="18" charset="0"/>
            <a:cs typeface="Times New Roman" panose="02020603050405020304" pitchFamily="18" charset="0"/>
          </a:endParaRPr>
        </a:p>
      </dgm:t>
    </dgm:pt>
    <dgm:pt modelId="{D666E2F0-4AC3-4C0A-916C-3F78896DE4BE}" type="parTrans" cxnId="{432C3A1D-2385-470D-9936-671B7FD7CF10}">
      <dgm:prSet/>
      <dgm:spPr/>
      <dgm:t>
        <a:bodyPr/>
        <a:lstStyle/>
        <a:p>
          <a:endParaRPr lang="ru-RU" sz="1400">
            <a:latin typeface="Times New Roman" panose="02020603050405020304" pitchFamily="18" charset="0"/>
            <a:cs typeface="Times New Roman" panose="02020603050405020304" pitchFamily="18" charset="0"/>
          </a:endParaRPr>
        </a:p>
      </dgm:t>
    </dgm:pt>
    <dgm:pt modelId="{D343AF96-5C98-491C-BB4E-87CFBEF83161}" type="sibTrans" cxnId="{432C3A1D-2385-470D-9936-671B7FD7CF10}">
      <dgm:prSet/>
      <dgm:spPr/>
      <dgm:t>
        <a:bodyPr/>
        <a:lstStyle/>
        <a:p>
          <a:endParaRPr lang="ru-RU" sz="1400">
            <a:latin typeface="Times New Roman" panose="02020603050405020304" pitchFamily="18" charset="0"/>
            <a:cs typeface="Times New Roman" panose="02020603050405020304" pitchFamily="18" charset="0"/>
          </a:endParaRPr>
        </a:p>
      </dgm:t>
    </dgm:pt>
    <dgm:pt modelId="{66BFEC5F-BE15-4DEB-A19D-917B5AF9741F}">
      <dgm:prSet custT="1"/>
      <dgm:spPr/>
      <dgm:t>
        <a:bodyPr/>
        <a:lstStyle/>
        <a:p>
          <a:pPr rtl="0"/>
          <a:r>
            <a:rPr lang="ru-RU" sz="1400" smtClean="0">
              <a:latin typeface="Times New Roman" panose="02020603050405020304" pitchFamily="18" charset="0"/>
              <a:cs typeface="Times New Roman" panose="02020603050405020304" pitchFamily="18" charset="0"/>
            </a:rPr>
            <a:t>10 оператор электронной площадки </a:t>
          </a:r>
          <a:endParaRPr lang="ru-RU" sz="1400">
            <a:latin typeface="Times New Roman" panose="02020603050405020304" pitchFamily="18" charset="0"/>
            <a:cs typeface="Times New Roman" panose="02020603050405020304" pitchFamily="18" charset="0"/>
          </a:endParaRPr>
        </a:p>
      </dgm:t>
    </dgm:pt>
    <dgm:pt modelId="{7F3FEC76-4079-4FFD-A496-1268FA5DA1FF}" type="parTrans" cxnId="{9ED6348B-5566-45A3-981B-C9D672745656}">
      <dgm:prSet/>
      <dgm:spPr/>
      <dgm:t>
        <a:bodyPr/>
        <a:lstStyle/>
        <a:p>
          <a:endParaRPr lang="ru-RU" sz="1400">
            <a:latin typeface="Times New Roman" panose="02020603050405020304" pitchFamily="18" charset="0"/>
            <a:cs typeface="Times New Roman" panose="02020603050405020304" pitchFamily="18" charset="0"/>
          </a:endParaRPr>
        </a:p>
      </dgm:t>
    </dgm:pt>
    <dgm:pt modelId="{7C8843C9-CEC1-4FD8-A68D-F3E5510413FE}" type="sibTrans" cxnId="{9ED6348B-5566-45A3-981B-C9D672745656}">
      <dgm:prSet/>
      <dgm:spPr/>
      <dgm:t>
        <a:bodyPr/>
        <a:lstStyle/>
        <a:p>
          <a:endParaRPr lang="ru-RU" sz="1400">
            <a:latin typeface="Times New Roman" panose="02020603050405020304" pitchFamily="18" charset="0"/>
            <a:cs typeface="Times New Roman" panose="02020603050405020304" pitchFamily="18" charset="0"/>
          </a:endParaRPr>
        </a:p>
      </dgm:t>
    </dgm:pt>
    <dgm:pt modelId="{36447740-435D-4595-8BC0-931D8EF0FD1D}">
      <dgm:prSet custT="1"/>
      <dgm:spPr/>
      <dgm:t>
        <a:bodyPr/>
        <a:lstStyle/>
        <a:p>
          <a:pPr rtl="0"/>
          <a:r>
            <a:rPr lang="ru-RU" sz="1400" smtClean="0">
              <a:latin typeface="Times New Roman" panose="02020603050405020304" pitchFamily="18" charset="0"/>
              <a:cs typeface="Times New Roman" panose="02020603050405020304" pitchFamily="18" charset="0"/>
            </a:rPr>
            <a:t>11 орган аудита </a:t>
          </a:r>
          <a:endParaRPr lang="ru-RU" sz="1400">
            <a:latin typeface="Times New Roman" panose="02020603050405020304" pitchFamily="18" charset="0"/>
            <a:cs typeface="Times New Roman" panose="02020603050405020304" pitchFamily="18" charset="0"/>
          </a:endParaRPr>
        </a:p>
      </dgm:t>
    </dgm:pt>
    <dgm:pt modelId="{CDB70257-AEFB-4C8C-BCD2-F1858061E914}" type="parTrans" cxnId="{BB732727-E699-4CCE-A171-F19B84D3C1DB}">
      <dgm:prSet/>
      <dgm:spPr/>
      <dgm:t>
        <a:bodyPr/>
        <a:lstStyle/>
        <a:p>
          <a:endParaRPr lang="ru-RU" sz="1400">
            <a:latin typeface="Times New Roman" panose="02020603050405020304" pitchFamily="18" charset="0"/>
            <a:cs typeface="Times New Roman" panose="02020603050405020304" pitchFamily="18" charset="0"/>
          </a:endParaRPr>
        </a:p>
      </dgm:t>
    </dgm:pt>
    <dgm:pt modelId="{DD5EC9D2-A0B6-472C-9491-0F740493E0A9}" type="sibTrans" cxnId="{BB732727-E699-4CCE-A171-F19B84D3C1DB}">
      <dgm:prSet/>
      <dgm:spPr/>
      <dgm:t>
        <a:bodyPr/>
        <a:lstStyle/>
        <a:p>
          <a:endParaRPr lang="ru-RU" sz="1400">
            <a:latin typeface="Times New Roman" panose="02020603050405020304" pitchFamily="18" charset="0"/>
            <a:cs typeface="Times New Roman" panose="02020603050405020304" pitchFamily="18" charset="0"/>
          </a:endParaRPr>
        </a:p>
      </dgm:t>
    </dgm:pt>
    <dgm:pt modelId="{839AA56D-3010-474B-A137-C234DA62B5E3}">
      <dgm:prSet custT="1"/>
      <dgm:spPr>
        <a:solidFill>
          <a:schemeClr val="accent4"/>
        </a:solidFill>
      </dgm:spPr>
      <dgm:t>
        <a:bodyPr/>
        <a:lstStyle/>
        <a:p>
          <a:pPr rtl="0"/>
          <a:r>
            <a:rPr lang="ru-RU" sz="1400" dirty="0" smtClean="0">
              <a:latin typeface="Times New Roman" panose="02020603050405020304" pitchFamily="18" charset="0"/>
              <a:cs typeface="Times New Roman" panose="02020603050405020304" pitchFamily="18" charset="0"/>
            </a:rPr>
            <a:t>12 орган, устанавливающий правила нормирования </a:t>
          </a:r>
          <a:endParaRPr lang="ru-RU" sz="1400" dirty="0">
            <a:latin typeface="Times New Roman" panose="02020603050405020304" pitchFamily="18" charset="0"/>
            <a:cs typeface="Times New Roman" panose="02020603050405020304" pitchFamily="18" charset="0"/>
          </a:endParaRPr>
        </a:p>
      </dgm:t>
    </dgm:pt>
    <dgm:pt modelId="{F0A07662-B83F-4CF9-8C45-1EAB2526F7D8}" type="parTrans" cxnId="{0F2B8832-A9A2-479C-B645-F06C75757DA7}">
      <dgm:prSet/>
      <dgm:spPr/>
      <dgm:t>
        <a:bodyPr/>
        <a:lstStyle/>
        <a:p>
          <a:endParaRPr lang="ru-RU" sz="1400">
            <a:latin typeface="Times New Roman" panose="02020603050405020304" pitchFamily="18" charset="0"/>
            <a:cs typeface="Times New Roman" panose="02020603050405020304" pitchFamily="18" charset="0"/>
          </a:endParaRPr>
        </a:p>
      </dgm:t>
    </dgm:pt>
    <dgm:pt modelId="{A780158A-AF61-40F4-87EA-6BF4B8B25225}" type="sibTrans" cxnId="{0F2B8832-A9A2-479C-B645-F06C75757DA7}">
      <dgm:prSet/>
      <dgm:spPr/>
      <dgm:t>
        <a:bodyPr/>
        <a:lstStyle/>
        <a:p>
          <a:endParaRPr lang="ru-RU" sz="1400">
            <a:latin typeface="Times New Roman" panose="02020603050405020304" pitchFamily="18" charset="0"/>
            <a:cs typeface="Times New Roman" panose="02020603050405020304" pitchFamily="18" charset="0"/>
          </a:endParaRPr>
        </a:p>
      </dgm:t>
    </dgm:pt>
    <dgm:pt modelId="{EA77A866-387E-4B1F-8C68-198EA7B8C9A6}">
      <dgm:prSet custT="1"/>
      <dgm:spPr>
        <a:solidFill>
          <a:schemeClr val="accent4"/>
        </a:solidFill>
      </dgm:spPr>
      <dgm:t>
        <a:bodyPr/>
        <a:lstStyle/>
        <a:p>
          <a:pPr rtl="0"/>
          <a:r>
            <a:rPr lang="ru-RU" sz="1400" dirty="0" smtClean="0">
              <a:latin typeface="Times New Roman" panose="02020603050405020304" pitchFamily="18" charset="0"/>
              <a:cs typeface="Times New Roman" panose="02020603050405020304" pitchFamily="18" charset="0"/>
            </a:rPr>
            <a:t>13 орган, утверждающий требования к отдельным видам товаров, работ, услуг </a:t>
          </a:r>
          <a:endParaRPr lang="ru-RU" sz="1400" dirty="0">
            <a:latin typeface="Times New Roman" panose="02020603050405020304" pitchFamily="18" charset="0"/>
            <a:cs typeface="Times New Roman" panose="02020603050405020304" pitchFamily="18" charset="0"/>
          </a:endParaRPr>
        </a:p>
      </dgm:t>
    </dgm:pt>
    <dgm:pt modelId="{657561AF-889D-4571-98AF-3251118FB6BA}" type="parTrans" cxnId="{D7648D85-A34F-4E7B-A77A-A67DB18A471C}">
      <dgm:prSet/>
      <dgm:spPr/>
      <dgm:t>
        <a:bodyPr/>
        <a:lstStyle/>
        <a:p>
          <a:endParaRPr lang="ru-RU" sz="1400">
            <a:latin typeface="Times New Roman" panose="02020603050405020304" pitchFamily="18" charset="0"/>
            <a:cs typeface="Times New Roman" panose="02020603050405020304" pitchFamily="18" charset="0"/>
          </a:endParaRPr>
        </a:p>
      </dgm:t>
    </dgm:pt>
    <dgm:pt modelId="{624D1F1A-F028-4954-90D9-3B940EC913EF}" type="sibTrans" cxnId="{D7648D85-A34F-4E7B-A77A-A67DB18A471C}">
      <dgm:prSet/>
      <dgm:spPr/>
      <dgm:t>
        <a:bodyPr/>
        <a:lstStyle/>
        <a:p>
          <a:endParaRPr lang="ru-RU" sz="1400">
            <a:latin typeface="Times New Roman" panose="02020603050405020304" pitchFamily="18" charset="0"/>
            <a:cs typeface="Times New Roman" panose="02020603050405020304" pitchFamily="18" charset="0"/>
          </a:endParaRPr>
        </a:p>
      </dgm:t>
    </dgm:pt>
    <dgm:pt modelId="{1B8C189F-84A1-4033-AF4F-83628CABB26C}">
      <dgm:prSet custT="1"/>
      <dgm:spPr/>
      <dgm:t>
        <a:bodyPr/>
        <a:lstStyle/>
        <a:p>
          <a:pPr rtl="0"/>
          <a:r>
            <a:rPr lang="ru-RU" sz="1400" smtClean="0">
              <a:latin typeface="Times New Roman" panose="02020603050405020304" pitchFamily="18" charset="0"/>
              <a:cs typeface="Times New Roman" panose="02020603050405020304" pitchFamily="18" charset="0"/>
            </a:rPr>
            <a:t>14 банк </a:t>
          </a:r>
          <a:endParaRPr lang="ru-RU" sz="1400">
            <a:latin typeface="Times New Roman" panose="02020603050405020304" pitchFamily="18" charset="0"/>
            <a:cs typeface="Times New Roman" panose="02020603050405020304" pitchFamily="18" charset="0"/>
          </a:endParaRPr>
        </a:p>
      </dgm:t>
    </dgm:pt>
    <dgm:pt modelId="{5CCB91CB-CB52-4C31-8779-33CAAD7D6F47}" type="parTrans" cxnId="{2F3BED97-01A2-412E-BBCA-1A137027C4B1}">
      <dgm:prSet/>
      <dgm:spPr/>
      <dgm:t>
        <a:bodyPr/>
        <a:lstStyle/>
        <a:p>
          <a:endParaRPr lang="ru-RU" sz="1400">
            <a:latin typeface="Times New Roman" panose="02020603050405020304" pitchFamily="18" charset="0"/>
            <a:cs typeface="Times New Roman" panose="02020603050405020304" pitchFamily="18" charset="0"/>
          </a:endParaRPr>
        </a:p>
      </dgm:t>
    </dgm:pt>
    <dgm:pt modelId="{6F8F18E4-158B-4CE6-870B-EA8A5E32C8C3}" type="sibTrans" cxnId="{2F3BED97-01A2-412E-BBCA-1A137027C4B1}">
      <dgm:prSet/>
      <dgm:spPr/>
      <dgm:t>
        <a:bodyPr/>
        <a:lstStyle/>
        <a:p>
          <a:endParaRPr lang="ru-RU" sz="1400">
            <a:latin typeface="Times New Roman" panose="02020603050405020304" pitchFamily="18" charset="0"/>
            <a:cs typeface="Times New Roman" panose="02020603050405020304" pitchFamily="18" charset="0"/>
          </a:endParaRPr>
        </a:p>
      </dgm:t>
    </dgm:pt>
    <dgm:pt modelId="{E852CADD-4120-4605-B363-BDFF80AD2B37}">
      <dgm:prSet custT="1"/>
      <dgm:spPr/>
      <dgm:t>
        <a:bodyPr/>
        <a:lstStyle/>
        <a:p>
          <a:pPr rtl="0"/>
          <a:r>
            <a:rPr lang="ru-RU" sz="1400" smtClean="0">
              <a:latin typeface="Times New Roman" panose="02020603050405020304" pitchFamily="18" charset="0"/>
              <a:cs typeface="Times New Roman" panose="02020603050405020304" pitchFamily="18" charset="0"/>
            </a:rPr>
            <a:t>15 орган, разрабатывающий типовые контракты и типовые условия контрактов </a:t>
          </a:r>
          <a:endParaRPr lang="ru-RU" sz="1400">
            <a:latin typeface="Times New Roman" panose="02020603050405020304" pitchFamily="18" charset="0"/>
            <a:cs typeface="Times New Roman" panose="02020603050405020304" pitchFamily="18" charset="0"/>
          </a:endParaRPr>
        </a:p>
      </dgm:t>
    </dgm:pt>
    <dgm:pt modelId="{54D7E794-6059-4B7B-AB91-A0B9B602B973}" type="parTrans" cxnId="{C5CFE85F-AD38-4E8F-AB2B-0C62A4C2A9A6}">
      <dgm:prSet/>
      <dgm:spPr/>
      <dgm:t>
        <a:bodyPr/>
        <a:lstStyle/>
        <a:p>
          <a:endParaRPr lang="ru-RU" sz="1400">
            <a:latin typeface="Times New Roman" panose="02020603050405020304" pitchFamily="18" charset="0"/>
            <a:cs typeface="Times New Roman" panose="02020603050405020304" pitchFamily="18" charset="0"/>
          </a:endParaRPr>
        </a:p>
      </dgm:t>
    </dgm:pt>
    <dgm:pt modelId="{1B9B4249-6A5A-4435-B139-02F6AA60BEC1}" type="sibTrans" cxnId="{C5CFE85F-AD38-4E8F-AB2B-0C62A4C2A9A6}">
      <dgm:prSet/>
      <dgm:spPr/>
      <dgm:t>
        <a:bodyPr/>
        <a:lstStyle/>
        <a:p>
          <a:endParaRPr lang="ru-RU" sz="1400">
            <a:latin typeface="Times New Roman" panose="02020603050405020304" pitchFamily="18" charset="0"/>
            <a:cs typeface="Times New Roman" panose="02020603050405020304" pitchFamily="18" charset="0"/>
          </a:endParaRPr>
        </a:p>
      </dgm:t>
    </dgm:pt>
    <dgm:pt modelId="{067974AE-F6B7-471C-BE75-857DA5E9E710}">
      <dgm:prSet custT="1"/>
      <dgm:spPr/>
      <dgm:t>
        <a:bodyPr/>
        <a:lstStyle/>
        <a:p>
          <a:pPr rtl="0"/>
          <a:r>
            <a:rPr lang="ru-RU" sz="1400" dirty="0" smtClean="0">
              <a:latin typeface="Times New Roman" panose="02020603050405020304" pitchFamily="18" charset="0"/>
              <a:cs typeface="Times New Roman" panose="02020603050405020304" pitchFamily="18" charset="0"/>
            </a:rPr>
            <a:t>16 организация, осуществляющая полномочия заказчика на осуществление закупок на основании договора (соглашения) в соответствии с частью 6 статьи 15 Федерального закона № 44-ФЗ </a:t>
          </a:r>
          <a:endParaRPr lang="ru-RU" sz="1400" dirty="0">
            <a:latin typeface="Times New Roman" panose="02020603050405020304" pitchFamily="18" charset="0"/>
            <a:cs typeface="Times New Roman" panose="02020603050405020304" pitchFamily="18" charset="0"/>
          </a:endParaRPr>
        </a:p>
      </dgm:t>
    </dgm:pt>
    <dgm:pt modelId="{519948E8-129C-4408-A16F-1E2ED956E9BC}" type="parTrans" cxnId="{87723F61-F479-4AA7-9167-6B92EDB52A84}">
      <dgm:prSet/>
      <dgm:spPr/>
      <dgm:t>
        <a:bodyPr/>
        <a:lstStyle/>
        <a:p>
          <a:endParaRPr lang="ru-RU" sz="1400">
            <a:latin typeface="Times New Roman" panose="02020603050405020304" pitchFamily="18" charset="0"/>
            <a:cs typeface="Times New Roman" panose="02020603050405020304" pitchFamily="18" charset="0"/>
          </a:endParaRPr>
        </a:p>
      </dgm:t>
    </dgm:pt>
    <dgm:pt modelId="{F11664D9-A0B4-4F94-AF11-6DFAF295A285}" type="sibTrans" cxnId="{87723F61-F479-4AA7-9167-6B92EDB52A84}">
      <dgm:prSet/>
      <dgm:spPr/>
      <dgm:t>
        <a:bodyPr/>
        <a:lstStyle/>
        <a:p>
          <a:endParaRPr lang="ru-RU" sz="1400">
            <a:latin typeface="Times New Roman" panose="02020603050405020304" pitchFamily="18" charset="0"/>
            <a:cs typeface="Times New Roman" panose="02020603050405020304" pitchFamily="18" charset="0"/>
          </a:endParaRPr>
        </a:p>
      </dgm:t>
    </dgm:pt>
    <dgm:pt modelId="{02095049-ED88-4973-AAEB-A1665C9E2D1C}">
      <dgm:prSet custT="1"/>
      <dgm:spPr/>
      <dgm:t>
        <a:bodyPr/>
        <a:lstStyle/>
        <a:p>
          <a:pPr rtl="0"/>
          <a:r>
            <a:rPr lang="ru-RU" sz="1400" smtClean="0">
              <a:latin typeface="Times New Roman" panose="02020603050405020304" pitchFamily="18" charset="0"/>
              <a:cs typeface="Times New Roman" panose="02020603050405020304" pitchFamily="18" charset="0"/>
            </a:rPr>
            <a:t>17 орган по регулированию контрактной системы в сфере закупок </a:t>
          </a:r>
          <a:endParaRPr lang="ru-RU" sz="1400">
            <a:latin typeface="Times New Roman" panose="02020603050405020304" pitchFamily="18" charset="0"/>
            <a:cs typeface="Times New Roman" panose="02020603050405020304" pitchFamily="18" charset="0"/>
          </a:endParaRPr>
        </a:p>
      </dgm:t>
    </dgm:pt>
    <dgm:pt modelId="{083C085B-C0D2-4398-8EBF-00FB3DD2924C}" type="parTrans" cxnId="{3D0EA2FC-B8AA-4002-BFAD-B32E29685799}">
      <dgm:prSet/>
      <dgm:spPr/>
      <dgm:t>
        <a:bodyPr/>
        <a:lstStyle/>
        <a:p>
          <a:endParaRPr lang="ru-RU" sz="1400">
            <a:latin typeface="Times New Roman" panose="02020603050405020304" pitchFamily="18" charset="0"/>
            <a:cs typeface="Times New Roman" panose="02020603050405020304" pitchFamily="18" charset="0"/>
          </a:endParaRPr>
        </a:p>
      </dgm:t>
    </dgm:pt>
    <dgm:pt modelId="{0660F70A-BD72-4B31-A4A6-D077AEB84A80}" type="sibTrans" cxnId="{3D0EA2FC-B8AA-4002-BFAD-B32E29685799}">
      <dgm:prSet/>
      <dgm:spPr/>
      <dgm:t>
        <a:bodyPr/>
        <a:lstStyle/>
        <a:p>
          <a:endParaRPr lang="ru-RU" sz="1400">
            <a:latin typeface="Times New Roman" panose="02020603050405020304" pitchFamily="18" charset="0"/>
            <a:cs typeface="Times New Roman" panose="02020603050405020304" pitchFamily="18" charset="0"/>
          </a:endParaRPr>
        </a:p>
      </dgm:t>
    </dgm:pt>
    <dgm:pt modelId="{8F6741C5-5A69-4C4D-A993-DC55A0C421FA}" type="pres">
      <dgm:prSet presAssocID="{EBAD85F8-577E-4137-84F9-6AB2C2B41A56}" presName="diagram" presStyleCnt="0">
        <dgm:presLayoutVars>
          <dgm:dir/>
          <dgm:resizeHandles val="exact"/>
        </dgm:presLayoutVars>
      </dgm:prSet>
      <dgm:spPr/>
      <dgm:t>
        <a:bodyPr/>
        <a:lstStyle/>
        <a:p>
          <a:endParaRPr lang="ru-RU"/>
        </a:p>
      </dgm:t>
    </dgm:pt>
    <dgm:pt modelId="{5C0FE997-5E19-4C5B-8DC9-6822D721F2B6}" type="pres">
      <dgm:prSet presAssocID="{EC17AEBF-9D73-469D-8499-428B542691E5}" presName="node" presStyleLbl="node1" presStyleIdx="0" presStyleCnt="17" custScaleX="80940" custLinFactNeighborX="-8098">
        <dgm:presLayoutVars>
          <dgm:bulletEnabled val="1"/>
        </dgm:presLayoutVars>
      </dgm:prSet>
      <dgm:spPr/>
      <dgm:t>
        <a:bodyPr/>
        <a:lstStyle/>
        <a:p>
          <a:endParaRPr lang="ru-RU"/>
        </a:p>
      </dgm:t>
    </dgm:pt>
    <dgm:pt modelId="{18761A09-CC70-46F6-BE85-CD5674E38C52}" type="pres">
      <dgm:prSet presAssocID="{A0148609-14D2-46F9-9FC5-4B3FC284191A}" presName="sibTrans" presStyleCnt="0"/>
      <dgm:spPr/>
    </dgm:pt>
    <dgm:pt modelId="{1159A3B5-9B86-4E16-94D8-EB31AD446EBD}" type="pres">
      <dgm:prSet presAssocID="{C71C2BC0-65FD-4489-8C31-089C079E1423}" presName="node" presStyleLbl="node1" presStyleIdx="1" presStyleCnt="17" custLinFactNeighborX="-9161">
        <dgm:presLayoutVars>
          <dgm:bulletEnabled val="1"/>
        </dgm:presLayoutVars>
      </dgm:prSet>
      <dgm:spPr/>
      <dgm:t>
        <a:bodyPr/>
        <a:lstStyle/>
        <a:p>
          <a:endParaRPr lang="ru-RU"/>
        </a:p>
      </dgm:t>
    </dgm:pt>
    <dgm:pt modelId="{64CB18B5-9430-406E-BBE6-3C38877449C7}" type="pres">
      <dgm:prSet presAssocID="{1B093DB7-039B-4674-9599-571C68A5AA80}" presName="sibTrans" presStyleCnt="0"/>
      <dgm:spPr/>
    </dgm:pt>
    <dgm:pt modelId="{6ACDE3C2-1D90-4D01-B154-1B61D35A744C}" type="pres">
      <dgm:prSet presAssocID="{22622913-AC91-4F04-9245-88131027DFFF}" presName="node" presStyleLbl="node1" presStyleIdx="2" presStyleCnt="17" custLinFactNeighborX="-10083">
        <dgm:presLayoutVars>
          <dgm:bulletEnabled val="1"/>
        </dgm:presLayoutVars>
      </dgm:prSet>
      <dgm:spPr/>
      <dgm:t>
        <a:bodyPr/>
        <a:lstStyle/>
        <a:p>
          <a:endParaRPr lang="ru-RU"/>
        </a:p>
      </dgm:t>
    </dgm:pt>
    <dgm:pt modelId="{B46722B3-DFF1-4EDB-98BE-F7C8B86BCF5E}" type="pres">
      <dgm:prSet presAssocID="{3BB9F22C-439D-4778-9A5A-A9F1598551B7}" presName="sibTrans" presStyleCnt="0"/>
      <dgm:spPr/>
    </dgm:pt>
    <dgm:pt modelId="{5461EF3D-A115-4757-BC3E-9F8844F85A74}" type="pres">
      <dgm:prSet presAssocID="{CE3923CA-193A-491E-826B-3185285F6851}" presName="node" presStyleLbl="node1" presStyleIdx="3" presStyleCnt="17">
        <dgm:presLayoutVars>
          <dgm:bulletEnabled val="1"/>
        </dgm:presLayoutVars>
      </dgm:prSet>
      <dgm:spPr/>
      <dgm:t>
        <a:bodyPr/>
        <a:lstStyle/>
        <a:p>
          <a:endParaRPr lang="ru-RU"/>
        </a:p>
      </dgm:t>
    </dgm:pt>
    <dgm:pt modelId="{3C1043CF-265F-44BC-B027-7CB45CC7C6FD}" type="pres">
      <dgm:prSet presAssocID="{A6FF8392-0837-4295-9F6A-65036604A181}" presName="sibTrans" presStyleCnt="0"/>
      <dgm:spPr/>
    </dgm:pt>
    <dgm:pt modelId="{7168F7DB-F4BF-446A-A6A7-57605038D3EF}" type="pres">
      <dgm:prSet presAssocID="{79D9F6DB-3F1F-48D8-ABDB-4120EF94F16D}" presName="node" presStyleLbl="node1" presStyleIdx="4" presStyleCnt="17">
        <dgm:presLayoutVars>
          <dgm:bulletEnabled val="1"/>
        </dgm:presLayoutVars>
      </dgm:prSet>
      <dgm:spPr/>
      <dgm:t>
        <a:bodyPr/>
        <a:lstStyle/>
        <a:p>
          <a:endParaRPr lang="ru-RU"/>
        </a:p>
      </dgm:t>
    </dgm:pt>
    <dgm:pt modelId="{E57097F6-4BF7-440E-AC26-241A246CE570}" type="pres">
      <dgm:prSet presAssocID="{45ECC942-C5A1-4233-B7F8-8B023D6DF20A}" presName="sibTrans" presStyleCnt="0"/>
      <dgm:spPr/>
    </dgm:pt>
    <dgm:pt modelId="{AE750BED-5DAE-4E0D-95FC-878609C14193}" type="pres">
      <dgm:prSet presAssocID="{D949EBA3-E0D8-4F4B-910D-C10F9170A215}" presName="node" presStyleLbl="node1" presStyleIdx="5" presStyleCnt="17" custScaleX="221530">
        <dgm:presLayoutVars>
          <dgm:bulletEnabled val="1"/>
        </dgm:presLayoutVars>
      </dgm:prSet>
      <dgm:spPr/>
      <dgm:t>
        <a:bodyPr/>
        <a:lstStyle/>
        <a:p>
          <a:endParaRPr lang="ru-RU"/>
        </a:p>
      </dgm:t>
    </dgm:pt>
    <dgm:pt modelId="{1FE3142D-B271-445F-A866-1726BEBDF918}" type="pres">
      <dgm:prSet presAssocID="{DCDBE830-0448-4037-8284-360F8221D774}" presName="sibTrans" presStyleCnt="0"/>
      <dgm:spPr/>
    </dgm:pt>
    <dgm:pt modelId="{BCC4391F-E836-4ABF-A26C-535DCA13C78C}" type="pres">
      <dgm:prSet presAssocID="{4257AB62-5134-45F4-91C4-D8730011C08C}" presName="node" presStyleLbl="node1" presStyleIdx="6" presStyleCnt="17">
        <dgm:presLayoutVars>
          <dgm:bulletEnabled val="1"/>
        </dgm:presLayoutVars>
      </dgm:prSet>
      <dgm:spPr/>
      <dgm:t>
        <a:bodyPr/>
        <a:lstStyle/>
        <a:p>
          <a:endParaRPr lang="ru-RU"/>
        </a:p>
      </dgm:t>
    </dgm:pt>
    <dgm:pt modelId="{8C783072-95BD-42C4-8975-2DE830999FF6}" type="pres">
      <dgm:prSet presAssocID="{693A9F54-0BA6-423A-9C8F-0351A2E7D7CC}" presName="sibTrans" presStyleCnt="0"/>
      <dgm:spPr/>
    </dgm:pt>
    <dgm:pt modelId="{E6C8C748-E356-4ABE-A18D-D33F090B0ACB}" type="pres">
      <dgm:prSet presAssocID="{AE2D4A0C-150F-4FF9-8215-D295CA9D9EF4}" presName="node" presStyleLbl="node1" presStyleIdx="7" presStyleCnt="17">
        <dgm:presLayoutVars>
          <dgm:bulletEnabled val="1"/>
        </dgm:presLayoutVars>
      </dgm:prSet>
      <dgm:spPr/>
      <dgm:t>
        <a:bodyPr/>
        <a:lstStyle/>
        <a:p>
          <a:endParaRPr lang="ru-RU"/>
        </a:p>
      </dgm:t>
    </dgm:pt>
    <dgm:pt modelId="{5F78DC42-D11A-47E6-91DC-2C60C4137891}" type="pres">
      <dgm:prSet presAssocID="{C70FAF31-6610-4648-874A-72367DE7A03A}" presName="sibTrans" presStyleCnt="0"/>
      <dgm:spPr/>
    </dgm:pt>
    <dgm:pt modelId="{B1EC450C-3092-484F-99FD-19C434411609}" type="pres">
      <dgm:prSet presAssocID="{0EB82B21-A777-4C90-B3AF-53B5F832F00A}" presName="node" presStyleLbl="node1" presStyleIdx="8" presStyleCnt="17">
        <dgm:presLayoutVars>
          <dgm:bulletEnabled val="1"/>
        </dgm:presLayoutVars>
      </dgm:prSet>
      <dgm:spPr/>
      <dgm:t>
        <a:bodyPr/>
        <a:lstStyle/>
        <a:p>
          <a:endParaRPr lang="ru-RU"/>
        </a:p>
      </dgm:t>
    </dgm:pt>
    <dgm:pt modelId="{C8CCE1D2-50BF-4259-ADA2-BB165A2D4047}" type="pres">
      <dgm:prSet presAssocID="{D343AF96-5C98-491C-BB4E-87CFBEF83161}" presName="sibTrans" presStyleCnt="0"/>
      <dgm:spPr/>
    </dgm:pt>
    <dgm:pt modelId="{4E70A4AC-1191-4BAE-A53A-321BF55DA665}" type="pres">
      <dgm:prSet presAssocID="{66BFEC5F-BE15-4DEB-A19D-917B5AF9741F}" presName="node" presStyleLbl="node1" presStyleIdx="9" presStyleCnt="17">
        <dgm:presLayoutVars>
          <dgm:bulletEnabled val="1"/>
        </dgm:presLayoutVars>
      </dgm:prSet>
      <dgm:spPr/>
      <dgm:t>
        <a:bodyPr/>
        <a:lstStyle/>
        <a:p>
          <a:endParaRPr lang="ru-RU"/>
        </a:p>
      </dgm:t>
    </dgm:pt>
    <dgm:pt modelId="{983E9CB5-2221-4C01-9269-ECBFD6A79F29}" type="pres">
      <dgm:prSet presAssocID="{7C8843C9-CEC1-4FD8-A68D-F3E5510413FE}" presName="sibTrans" presStyleCnt="0"/>
      <dgm:spPr/>
    </dgm:pt>
    <dgm:pt modelId="{78AAF93A-1864-4CC3-9FD6-9447B6B720C5}" type="pres">
      <dgm:prSet presAssocID="{36447740-435D-4595-8BC0-931D8EF0FD1D}" presName="node" presStyleLbl="node1" presStyleIdx="10" presStyleCnt="17">
        <dgm:presLayoutVars>
          <dgm:bulletEnabled val="1"/>
        </dgm:presLayoutVars>
      </dgm:prSet>
      <dgm:spPr/>
      <dgm:t>
        <a:bodyPr/>
        <a:lstStyle/>
        <a:p>
          <a:endParaRPr lang="ru-RU"/>
        </a:p>
      </dgm:t>
    </dgm:pt>
    <dgm:pt modelId="{94A3181A-77AC-41EB-B619-88FD79134198}" type="pres">
      <dgm:prSet presAssocID="{DD5EC9D2-A0B6-472C-9491-0F740493E0A9}" presName="sibTrans" presStyleCnt="0"/>
      <dgm:spPr/>
    </dgm:pt>
    <dgm:pt modelId="{DF34B5FE-84F9-49F5-BF0B-FF2BB5F41C15}" type="pres">
      <dgm:prSet presAssocID="{839AA56D-3010-474B-A137-C234DA62B5E3}" presName="node" presStyleLbl="node1" presStyleIdx="11" presStyleCnt="17">
        <dgm:presLayoutVars>
          <dgm:bulletEnabled val="1"/>
        </dgm:presLayoutVars>
      </dgm:prSet>
      <dgm:spPr/>
      <dgm:t>
        <a:bodyPr/>
        <a:lstStyle/>
        <a:p>
          <a:endParaRPr lang="ru-RU"/>
        </a:p>
      </dgm:t>
    </dgm:pt>
    <dgm:pt modelId="{F3A4B52F-CA19-4F61-AE46-178254C42511}" type="pres">
      <dgm:prSet presAssocID="{A780158A-AF61-40F4-87EA-6BF4B8B25225}" presName="sibTrans" presStyleCnt="0"/>
      <dgm:spPr/>
    </dgm:pt>
    <dgm:pt modelId="{838B765F-4C2A-41BE-ACB3-4CAAC22EEC7C}" type="pres">
      <dgm:prSet presAssocID="{EA77A866-387E-4B1F-8C68-198EA7B8C9A6}" presName="node" presStyleLbl="node1" presStyleIdx="12" presStyleCnt="17" custScaleX="200709">
        <dgm:presLayoutVars>
          <dgm:bulletEnabled val="1"/>
        </dgm:presLayoutVars>
      </dgm:prSet>
      <dgm:spPr/>
      <dgm:t>
        <a:bodyPr/>
        <a:lstStyle/>
        <a:p>
          <a:endParaRPr lang="ru-RU"/>
        </a:p>
      </dgm:t>
    </dgm:pt>
    <dgm:pt modelId="{A577B5A1-A017-49D7-B795-9AE6F9BD9579}" type="pres">
      <dgm:prSet presAssocID="{624D1F1A-F028-4954-90D9-3B940EC913EF}" presName="sibTrans" presStyleCnt="0"/>
      <dgm:spPr/>
    </dgm:pt>
    <dgm:pt modelId="{F58E0936-C446-4863-87D0-4F25277528EC}" type="pres">
      <dgm:prSet presAssocID="{1B8C189F-84A1-4033-AF4F-83628CABB26C}" presName="node" presStyleLbl="node1" presStyleIdx="13" presStyleCnt="17">
        <dgm:presLayoutVars>
          <dgm:bulletEnabled val="1"/>
        </dgm:presLayoutVars>
      </dgm:prSet>
      <dgm:spPr/>
      <dgm:t>
        <a:bodyPr/>
        <a:lstStyle/>
        <a:p>
          <a:endParaRPr lang="ru-RU"/>
        </a:p>
      </dgm:t>
    </dgm:pt>
    <dgm:pt modelId="{E0AD0412-7437-4100-85E6-22674D90AA17}" type="pres">
      <dgm:prSet presAssocID="{6F8F18E4-158B-4CE6-870B-EA8A5E32C8C3}" presName="sibTrans" presStyleCnt="0"/>
      <dgm:spPr/>
    </dgm:pt>
    <dgm:pt modelId="{B45CC00C-9EB6-47D6-B909-8298E863C1C7}" type="pres">
      <dgm:prSet presAssocID="{E852CADD-4120-4605-B363-BDFF80AD2B37}" presName="node" presStyleLbl="node1" presStyleIdx="14" presStyleCnt="17">
        <dgm:presLayoutVars>
          <dgm:bulletEnabled val="1"/>
        </dgm:presLayoutVars>
      </dgm:prSet>
      <dgm:spPr/>
      <dgm:t>
        <a:bodyPr/>
        <a:lstStyle/>
        <a:p>
          <a:endParaRPr lang="ru-RU"/>
        </a:p>
      </dgm:t>
    </dgm:pt>
    <dgm:pt modelId="{AD15225E-7F14-411C-83E7-E0BCF3395225}" type="pres">
      <dgm:prSet presAssocID="{1B9B4249-6A5A-4435-B139-02F6AA60BEC1}" presName="sibTrans" presStyleCnt="0"/>
      <dgm:spPr/>
    </dgm:pt>
    <dgm:pt modelId="{14E289D4-BE8B-43DF-9037-D98FAF985D16}" type="pres">
      <dgm:prSet presAssocID="{067974AE-F6B7-471C-BE75-857DA5E9E710}" presName="node" presStyleLbl="node1" presStyleIdx="15" presStyleCnt="17" custScaleX="227228">
        <dgm:presLayoutVars>
          <dgm:bulletEnabled val="1"/>
        </dgm:presLayoutVars>
      </dgm:prSet>
      <dgm:spPr/>
      <dgm:t>
        <a:bodyPr/>
        <a:lstStyle/>
        <a:p>
          <a:endParaRPr lang="ru-RU"/>
        </a:p>
      </dgm:t>
    </dgm:pt>
    <dgm:pt modelId="{4E960078-2E47-4788-B122-75C28198B7DC}" type="pres">
      <dgm:prSet presAssocID="{F11664D9-A0B4-4F94-AF11-6DFAF295A285}" presName="sibTrans" presStyleCnt="0"/>
      <dgm:spPr/>
    </dgm:pt>
    <dgm:pt modelId="{462544E6-25CA-4300-B75F-339C69B3E771}" type="pres">
      <dgm:prSet presAssocID="{02095049-ED88-4973-AAEB-A1665C9E2D1C}" presName="node" presStyleLbl="node1" presStyleIdx="16" presStyleCnt="17">
        <dgm:presLayoutVars>
          <dgm:bulletEnabled val="1"/>
        </dgm:presLayoutVars>
      </dgm:prSet>
      <dgm:spPr/>
      <dgm:t>
        <a:bodyPr/>
        <a:lstStyle/>
        <a:p>
          <a:endParaRPr lang="ru-RU"/>
        </a:p>
      </dgm:t>
    </dgm:pt>
  </dgm:ptLst>
  <dgm:cxnLst>
    <dgm:cxn modelId="{9C6A31E1-527A-425B-A454-6D227FD7D174}" type="presOf" srcId="{CE3923CA-193A-491E-826B-3185285F6851}" destId="{5461EF3D-A115-4757-BC3E-9F8844F85A74}" srcOrd="0" destOrd="0" presId="urn:microsoft.com/office/officeart/2005/8/layout/default"/>
    <dgm:cxn modelId="{81E2C481-E5A9-4076-BECA-50277641DBFA}" type="presOf" srcId="{EA77A866-387E-4B1F-8C68-198EA7B8C9A6}" destId="{838B765F-4C2A-41BE-ACB3-4CAAC22EEC7C}" srcOrd="0" destOrd="0" presId="urn:microsoft.com/office/officeart/2005/8/layout/default"/>
    <dgm:cxn modelId="{66D427BD-8C0A-4D94-AFCD-C3CF952D4B40}" type="presOf" srcId="{E852CADD-4120-4605-B363-BDFF80AD2B37}" destId="{B45CC00C-9EB6-47D6-B909-8298E863C1C7}" srcOrd="0" destOrd="0" presId="urn:microsoft.com/office/officeart/2005/8/layout/default"/>
    <dgm:cxn modelId="{79F8846F-6A4E-4E06-B580-14273C5AE377}" type="presOf" srcId="{66BFEC5F-BE15-4DEB-A19D-917B5AF9741F}" destId="{4E70A4AC-1191-4BAE-A53A-321BF55DA665}" srcOrd="0" destOrd="0" presId="urn:microsoft.com/office/officeart/2005/8/layout/default"/>
    <dgm:cxn modelId="{8B860998-372C-4BF2-A293-CBFA6C09F7A0}" type="presOf" srcId="{02095049-ED88-4973-AAEB-A1665C9E2D1C}" destId="{462544E6-25CA-4300-B75F-339C69B3E771}" srcOrd="0" destOrd="0" presId="urn:microsoft.com/office/officeart/2005/8/layout/default"/>
    <dgm:cxn modelId="{777524FC-3BF4-4CC1-8806-53B01D4A7E66}" srcId="{EBAD85F8-577E-4137-84F9-6AB2C2B41A56}" destId="{AE2D4A0C-150F-4FF9-8215-D295CA9D9EF4}" srcOrd="7" destOrd="0" parTransId="{03EF248A-CAC6-4C96-B447-3C666AEECFED}" sibTransId="{C70FAF31-6610-4648-874A-72367DE7A03A}"/>
    <dgm:cxn modelId="{CC930718-9092-4676-9BB2-4045497984A1}" type="presOf" srcId="{D949EBA3-E0D8-4F4B-910D-C10F9170A215}" destId="{AE750BED-5DAE-4E0D-95FC-878609C14193}" srcOrd="0" destOrd="0" presId="urn:microsoft.com/office/officeart/2005/8/layout/default"/>
    <dgm:cxn modelId="{2F3BED97-01A2-412E-BBCA-1A137027C4B1}" srcId="{EBAD85F8-577E-4137-84F9-6AB2C2B41A56}" destId="{1B8C189F-84A1-4033-AF4F-83628CABB26C}" srcOrd="13" destOrd="0" parTransId="{5CCB91CB-CB52-4C31-8779-33CAAD7D6F47}" sibTransId="{6F8F18E4-158B-4CE6-870B-EA8A5E32C8C3}"/>
    <dgm:cxn modelId="{A5B6C053-5B97-42DA-B47A-A0F73D71EA0E}" type="presOf" srcId="{36447740-435D-4595-8BC0-931D8EF0FD1D}" destId="{78AAF93A-1864-4CC3-9FD6-9447B6B720C5}" srcOrd="0" destOrd="0" presId="urn:microsoft.com/office/officeart/2005/8/layout/default"/>
    <dgm:cxn modelId="{6146B6E0-30C2-4B24-960F-C56CAEB6ED91}" type="presOf" srcId="{067974AE-F6B7-471C-BE75-857DA5E9E710}" destId="{14E289D4-BE8B-43DF-9037-D98FAF985D16}" srcOrd="0" destOrd="0" presId="urn:microsoft.com/office/officeart/2005/8/layout/default"/>
    <dgm:cxn modelId="{BB732727-E699-4CCE-A171-F19B84D3C1DB}" srcId="{EBAD85F8-577E-4137-84F9-6AB2C2B41A56}" destId="{36447740-435D-4595-8BC0-931D8EF0FD1D}" srcOrd="10" destOrd="0" parTransId="{CDB70257-AEFB-4C8C-BCD2-F1858061E914}" sibTransId="{DD5EC9D2-A0B6-472C-9491-0F740493E0A9}"/>
    <dgm:cxn modelId="{F1B814E2-9DA7-4464-84F7-38376C152889}" type="presOf" srcId="{79D9F6DB-3F1F-48D8-ABDB-4120EF94F16D}" destId="{7168F7DB-F4BF-446A-A6A7-57605038D3EF}" srcOrd="0" destOrd="0" presId="urn:microsoft.com/office/officeart/2005/8/layout/default"/>
    <dgm:cxn modelId="{9896E1C2-7D50-488C-B18C-C98EBA3EE4AD}" srcId="{EBAD85F8-577E-4137-84F9-6AB2C2B41A56}" destId="{C71C2BC0-65FD-4489-8C31-089C079E1423}" srcOrd="1" destOrd="0" parTransId="{49DF2EEE-80E8-4A62-8C55-F1DE57889827}" sibTransId="{1B093DB7-039B-4674-9599-571C68A5AA80}"/>
    <dgm:cxn modelId="{87723F61-F479-4AA7-9167-6B92EDB52A84}" srcId="{EBAD85F8-577E-4137-84F9-6AB2C2B41A56}" destId="{067974AE-F6B7-471C-BE75-857DA5E9E710}" srcOrd="15" destOrd="0" parTransId="{519948E8-129C-4408-A16F-1E2ED956E9BC}" sibTransId="{F11664D9-A0B4-4F94-AF11-6DFAF295A285}"/>
    <dgm:cxn modelId="{417F8133-B61A-4185-B494-897BDDBF9686}" type="presOf" srcId="{1B8C189F-84A1-4033-AF4F-83628CABB26C}" destId="{F58E0936-C446-4863-87D0-4F25277528EC}" srcOrd="0" destOrd="0" presId="urn:microsoft.com/office/officeart/2005/8/layout/default"/>
    <dgm:cxn modelId="{C5CFE85F-AD38-4E8F-AB2B-0C62A4C2A9A6}" srcId="{EBAD85F8-577E-4137-84F9-6AB2C2B41A56}" destId="{E852CADD-4120-4605-B363-BDFF80AD2B37}" srcOrd="14" destOrd="0" parTransId="{54D7E794-6059-4B7B-AB91-A0B9B602B973}" sibTransId="{1B9B4249-6A5A-4435-B139-02F6AA60BEC1}"/>
    <dgm:cxn modelId="{2C22DC40-EBCE-45D1-B44B-AD6846CB1C97}" srcId="{EBAD85F8-577E-4137-84F9-6AB2C2B41A56}" destId="{CE3923CA-193A-491E-826B-3185285F6851}" srcOrd="3" destOrd="0" parTransId="{22647754-FB88-4B65-87EA-FDB96EA4CB46}" sibTransId="{A6FF8392-0837-4295-9F6A-65036604A181}"/>
    <dgm:cxn modelId="{D7648D85-A34F-4E7B-A77A-A67DB18A471C}" srcId="{EBAD85F8-577E-4137-84F9-6AB2C2B41A56}" destId="{EA77A866-387E-4B1F-8C68-198EA7B8C9A6}" srcOrd="12" destOrd="0" parTransId="{657561AF-889D-4571-98AF-3251118FB6BA}" sibTransId="{624D1F1A-F028-4954-90D9-3B940EC913EF}"/>
    <dgm:cxn modelId="{0BD8E6C4-7B40-4B99-B7C8-F3F7ECE7CA8D}" srcId="{EBAD85F8-577E-4137-84F9-6AB2C2B41A56}" destId="{D949EBA3-E0D8-4F4B-910D-C10F9170A215}" srcOrd="5" destOrd="0" parTransId="{77E607BC-FBB3-441C-A6E9-F905F883A870}" sibTransId="{DCDBE830-0448-4037-8284-360F8221D774}"/>
    <dgm:cxn modelId="{8C5CCBB1-63AA-4139-AB64-950224C590B6}" srcId="{EBAD85F8-577E-4137-84F9-6AB2C2B41A56}" destId="{EC17AEBF-9D73-469D-8499-428B542691E5}" srcOrd="0" destOrd="0" parTransId="{5273B897-6A57-405C-996F-5B012FEECD04}" sibTransId="{A0148609-14D2-46F9-9FC5-4B3FC284191A}"/>
    <dgm:cxn modelId="{89B4B411-E321-4B17-958D-9C7A32954518}" type="presOf" srcId="{839AA56D-3010-474B-A137-C234DA62B5E3}" destId="{DF34B5FE-84F9-49F5-BF0B-FF2BB5F41C15}" srcOrd="0" destOrd="0" presId="urn:microsoft.com/office/officeart/2005/8/layout/default"/>
    <dgm:cxn modelId="{8DE5FD72-7CA0-49DF-B5F4-3B2AD25036FD}" srcId="{EBAD85F8-577E-4137-84F9-6AB2C2B41A56}" destId="{4257AB62-5134-45F4-91C4-D8730011C08C}" srcOrd="6" destOrd="0" parTransId="{222888CF-AB50-442D-A0AC-4181482A568A}" sibTransId="{693A9F54-0BA6-423A-9C8F-0351A2E7D7CC}"/>
    <dgm:cxn modelId="{9ED6348B-5566-45A3-981B-C9D672745656}" srcId="{EBAD85F8-577E-4137-84F9-6AB2C2B41A56}" destId="{66BFEC5F-BE15-4DEB-A19D-917B5AF9741F}" srcOrd="9" destOrd="0" parTransId="{7F3FEC76-4079-4FFD-A496-1268FA5DA1FF}" sibTransId="{7C8843C9-CEC1-4FD8-A68D-F3E5510413FE}"/>
    <dgm:cxn modelId="{75EA8D37-4A31-47A7-A5DD-C89873C79174}" srcId="{EBAD85F8-577E-4137-84F9-6AB2C2B41A56}" destId="{79D9F6DB-3F1F-48D8-ABDB-4120EF94F16D}" srcOrd="4" destOrd="0" parTransId="{796D7A23-899B-4CFC-AE46-43685C816A00}" sibTransId="{45ECC942-C5A1-4233-B7F8-8B023D6DF20A}"/>
    <dgm:cxn modelId="{3124C3A3-2123-4ACD-BEEF-EFAE6E9412D7}" type="presOf" srcId="{22622913-AC91-4F04-9245-88131027DFFF}" destId="{6ACDE3C2-1D90-4D01-B154-1B61D35A744C}" srcOrd="0" destOrd="0" presId="urn:microsoft.com/office/officeart/2005/8/layout/default"/>
    <dgm:cxn modelId="{516E80B8-B1F3-424D-96B1-583ADB8509EF}" type="presOf" srcId="{AE2D4A0C-150F-4FF9-8215-D295CA9D9EF4}" destId="{E6C8C748-E356-4ABE-A18D-D33F090B0ACB}" srcOrd="0" destOrd="0" presId="urn:microsoft.com/office/officeart/2005/8/layout/default"/>
    <dgm:cxn modelId="{4B00A0E1-7A36-4584-AA16-B7B9B1A12EDC}" type="presOf" srcId="{C71C2BC0-65FD-4489-8C31-089C079E1423}" destId="{1159A3B5-9B86-4E16-94D8-EB31AD446EBD}" srcOrd="0" destOrd="0" presId="urn:microsoft.com/office/officeart/2005/8/layout/default"/>
    <dgm:cxn modelId="{3D0EA2FC-B8AA-4002-BFAD-B32E29685799}" srcId="{EBAD85F8-577E-4137-84F9-6AB2C2B41A56}" destId="{02095049-ED88-4973-AAEB-A1665C9E2D1C}" srcOrd="16" destOrd="0" parTransId="{083C085B-C0D2-4398-8EBF-00FB3DD2924C}" sibTransId="{0660F70A-BD72-4B31-A4A6-D077AEB84A80}"/>
    <dgm:cxn modelId="{C7BD184F-6FFC-4A8F-AFC2-F41F3A012CFD}" type="presOf" srcId="{0EB82B21-A777-4C90-B3AF-53B5F832F00A}" destId="{B1EC450C-3092-484F-99FD-19C434411609}" srcOrd="0" destOrd="0" presId="urn:microsoft.com/office/officeart/2005/8/layout/default"/>
    <dgm:cxn modelId="{AE07C3FD-51D1-416D-9BA1-1FDA51A0B634}" srcId="{EBAD85F8-577E-4137-84F9-6AB2C2B41A56}" destId="{22622913-AC91-4F04-9245-88131027DFFF}" srcOrd="2" destOrd="0" parTransId="{27A43784-57F2-4E4E-9646-D92FA0177DAC}" sibTransId="{3BB9F22C-439D-4778-9A5A-A9F1598551B7}"/>
    <dgm:cxn modelId="{D2B06D7F-D1F1-4A95-A76E-DBB5575579EF}" type="presOf" srcId="{EBAD85F8-577E-4137-84F9-6AB2C2B41A56}" destId="{8F6741C5-5A69-4C4D-A993-DC55A0C421FA}" srcOrd="0" destOrd="0" presId="urn:microsoft.com/office/officeart/2005/8/layout/default"/>
    <dgm:cxn modelId="{803CB5D8-2E67-4CCF-8366-0363BE78AA6A}" type="presOf" srcId="{EC17AEBF-9D73-469D-8499-428B542691E5}" destId="{5C0FE997-5E19-4C5B-8DC9-6822D721F2B6}" srcOrd="0" destOrd="0" presId="urn:microsoft.com/office/officeart/2005/8/layout/default"/>
    <dgm:cxn modelId="{0F2B8832-A9A2-479C-B645-F06C75757DA7}" srcId="{EBAD85F8-577E-4137-84F9-6AB2C2B41A56}" destId="{839AA56D-3010-474B-A137-C234DA62B5E3}" srcOrd="11" destOrd="0" parTransId="{F0A07662-B83F-4CF9-8C45-1EAB2526F7D8}" sibTransId="{A780158A-AF61-40F4-87EA-6BF4B8B25225}"/>
    <dgm:cxn modelId="{52D22BF2-98E5-4692-B785-69D1CC441E9C}" type="presOf" srcId="{4257AB62-5134-45F4-91C4-D8730011C08C}" destId="{BCC4391F-E836-4ABF-A26C-535DCA13C78C}" srcOrd="0" destOrd="0" presId="urn:microsoft.com/office/officeart/2005/8/layout/default"/>
    <dgm:cxn modelId="{432C3A1D-2385-470D-9936-671B7FD7CF10}" srcId="{EBAD85F8-577E-4137-84F9-6AB2C2B41A56}" destId="{0EB82B21-A777-4C90-B3AF-53B5F832F00A}" srcOrd="8" destOrd="0" parTransId="{D666E2F0-4AC3-4C0A-916C-3F78896DE4BE}" sibTransId="{D343AF96-5C98-491C-BB4E-87CFBEF83161}"/>
    <dgm:cxn modelId="{CE11A3BD-5BDD-466C-B21E-14F3A9683CA4}" type="presParOf" srcId="{8F6741C5-5A69-4C4D-A993-DC55A0C421FA}" destId="{5C0FE997-5E19-4C5B-8DC9-6822D721F2B6}" srcOrd="0" destOrd="0" presId="urn:microsoft.com/office/officeart/2005/8/layout/default"/>
    <dgm:cxn modelId="{58D25BB6-5587-4AFF-8754-68A630FCAF94}" type="presParOf" srcId="{8F6741C5-5A69-4C4D-A993-DC55A0C421FA}" destId="{18761A09-CC70-46F6-BE85-CD5674E38C52}" srcOrd="1" destOrd="0" presId="urn:microsoft.com/office/officeart/2005/8/layout/default"/>
    <dgm:cxn modelId="{9EA1DD21-E130-451E-A428-E898A196B351}" type="presParOf" srcId="{8F6741C5-5A69-4C4D-A993-DC55A0C421FA}" destId="{1159A3B5-9B86-4E16-94D8-EB31AD446EBD}" srcOrd="2" destOrd="0" presId="urn:microsoft.com/office/officeart/2005/8/layout/default"/>
    <dgm:cxn modelId="{0FC287C1-591A-4451-BA5C-F4F0070826E7}" type="presParOf" srcId="{8F6741C5-5A69-4C4D-A993-DC55A0C421FA}" destId="{64CB18B5-9430-406E-BBE6-3C38877449C7}" srcOrd="3" destOrd="0" presId="urn:microsoft.com/office/officeart/2005/8/layout/default"/>
    <dgm:cxn modelId="{B6D54A06-FA40-43E6-B0E7-00652396675C}" type="presParOf" srcId="{8F6741C5-5A69-4C4D-A993-DC55A0C421FA}" destId="{6ACDE3C2-1D90-4D01-B154-1B61D35A744C}" srcOrd="4" destOrd="0" presId="urn:microsoft.com/office/officeart/2005/8/layout/default"/>
    <dgm:cxn modelId="{8BBC5F0A-1C4A-45B5-943C-BBF3946DE955}" type="presParOf" srcId="{8F6741C5-5A69-4C4D-A993-DC55A0C421FA}" destId="{B46722B3-DFF1-4EDB-98BE-F7C8B86BCF5E}" srcOrd="5" destOrd="0" presId="urn:microsoft.com/office/officeart/2005/8/layout/default"/>
    <dgm:cxn modelId="{D746455E-49A2-481A-8F3F-11EFBB6D9D0A}" type="presParOf" srcId="{8F6741C5-5A69-4C4D-A993-DC55A0C421FA}" destId="{5461EF3D-A115-4757-BC3E-9F8844F85A74}" srcOrd="6" destOrd="0" presId="urn:microsoft.com/office/officeart/2005/8/layout/default"/>
    <dgm:cxn modelId="{6658D4FB-F8A7-4A7D-BC15-9128FD8E9BF2}" type="presParOf" srcId="{8F6741C5-5A69-4C4D-A993-DC55A0C421FA}" destId="{3C1043CF-265F-44BC-B027-7CB45CC7C6FD}" srcOrd="7" destOrd="0" presId="urn:microsoft.com/office/officeart/2005/8/layout/default"/>
    <dgm:cxn modelId="{CF66441C-4DE1-4CA9-9C4B-70F614422405}" type="presParOf" srcId="{8F6741C5-5A69-4C4D-A993-DC55A0C421FA}" destId="{7168F7DB-F4BF-446A-A6A7-57605038D3EF}" srcOrd="8" destOrd="0" presId="urn:microsoft.com/office/officeart/2005/8/layout/default"/>
    <dgm:cxn modelId="{F3C091A3-F678-4318-A4CD-CB0E51A393E5}" type="presParOf" srcId="{8F6741C5-5A69-4C4D-A993-DC55A0C421FA}" destId="{E57097F6-4BF7-440E-AC26-241A246CE570}" srcOrd="9" destOrd="0" presId="urn:microsoft.com/office/officeart/2005/8/layout/default"/>
    <dgm:cxn modelId="{973B047E-64EC-4684-9E2A-18ED2FCDCA67}" type="presParOf" srcId="{8F6741C5-5A69-4C4D-A993-DC55A0C421FA}" destId="{AE750BED-5DAE-4E0D-95FC-878609C14193}" srcOrd="10" destOrd="0" presId="urn:microsoft.com/office/officeart/2005/8/layout/default"/>
    <dgm:cxn modelId="{13B29538-2C84-475D-A0CE-BA3FF367A13B}" type="presParOf" srcId="{8F6741C5-5A69-4C4D-A993-DC55A0C421FA}" destId="{1FE3142D-B271-445F-A866-1726BEBDF918}" srcOrd="11" destOrd="0" presId="urn:microsoft.com/office/officeart/2005/8/layout/default"/>
    <dgm:cxn modelId="{2D2C9CDE-C27D-4640-953F-5A7627FFF749}" type="presParOf" srcId="{8F6741C5-5A69-4C4D-A993-DC55A0C421FA}" destId="{BCC4391F-E836-4ABF-A26C-535DCA13C78C}" srcOrd="12" destOrd="0" presId="urn:microsoft.com/office/officeart/2005/8/layout/default"/>
    <dgm:cxn modelId="{1F73B82B-582D-461C-80C1-0F3C05669E8F}" type="presParOf" srcId="{8F6741C5-5A69-4C4D-A993-DC55A0C421FA}" destId="{8C783072-95BD-42C4-8975-2DE830999FF6}" srcOrd="13" destOrd="0" presId="urn:microsoft.com/office/officeart/2005/8/layout/default"/>
    <dgm:cxn modelId="{AB9C2384-390F-4AFA-BC80-F5FC3C16A339}" type="presParOf" srcId="{8F6741C5-5A69-4C4D-A993-DC55A0C421FA}" destId="{E6C8C748-E356-4ABE-A18D-D33F090B0ACB}" srcOrd="14" destOrd="0" presId="urn:microsoft.com/office/officeart/2005/8/layout/default"/>
    <dgm:cxn modelId="{E68068E1-C1F3-4796-AA83-FBB068FA9633}" type="presParOf" srcId="{8F6741C5-5A69-4C4D-A993-DC55A0C421FA}" destId="{5F78DC42-D11A-47E6-91DC-2C60C4137891}" srcOrd="15" destOrd="0" presId="urn:microsoft.com/office/officeart/2005/8/layout/default"/>
    <dgm:cxn modelId="{98DABDC2-DA61-4F2B-AA68-4298B1BB0EF9}" type="presParOf" srcId="{8F6741C5-5A69-4C4D-A993-DC55A0C421FA}" destId="{B1EC450C-3092-484F-99FD-19C434411609}" srcOrd="16" destOrd="0" presId="urn:microsoft.com/office/officeart/2005/8/layout/default"/>
    <dgm:cxn modelId="{F914348B-E38A-4F43-8125-AF8CF5158A36}" type="presParOf" srcId="{8F6741C5-5A69-4C4D-A993-DC55A0C421FA}" destId="{C8CCE1D2-50BF-4259-ADA2-BB165A2D4047}" srcOrd="17" destOrd="0" presId="urn:microsoft.com/office/officeart/2005/8/layout/default"/>
    <dgm:cxn modelId="{A8D065CA-B7B8-4D15-9469-1C8515A730A7}" type="presParOf" srcId="{8F6741C5-5A69-4C4D-A993-DC55A0C421FA}" destId="{4E70A4AC-1191-4BAE-A53A-321BF55DA665}" srcOrd="18" destOrd="0" presId="urn:microsoft.com/office/officeart/2005/8/layout/default"/>
    <dgm:cxn modelId="{8E3B5B26-7C7D-4EC0-AFC8-BFDD28AAFD9E}" type="presParOf" srcId="{8F6741C5-5A69-4C4D-A993-DC55A0C421FA}" destId="{983E9CB5-2221-4C01-9269-ECBFD6A79F29}" srcOrd="19" destOrd="0" presId="urn:microsoft.com/office/officeart/2005/8/layout/default"/>
    <dgm:cxn modelId="{9E52570A-83A4-4867-8E7F-489FA433B17E}" type="presParOf" srcId="{8F6741C5-5A69-4C4D-A993-DC55A0C421FA}" destId="{78AAF93A-1864-4CC3-9FD6-9447B6B720C5}" srcOrd="20" destOrd="0" presId="urn:microsoft.com/office/officeart/2005/8/layout/default"/>
    <dgm:cxn modelId="{77F6E7A3-40D6-4DA5-A7D8-FE0F53E09D96}" type="presParOf" srcId="{8F6741C5-5A69-4C4D-A993-DC55A0C421FA}" destId="{94A3181A-77AC-41EB-B619-88FD79134198}" srcOrd="21" destOrd="0" presId="urn:microsoft.com/office/officeart/2005/8/layout/default"/>
    <dgm:cxn modelId="{DE78EC59-EB89-47D5-B405-A5F376BE8A61}" type="presParOf" srcId="{8F6741C5-5A69-4C4D-A993-DC55A0C421FA}" destId="{DF34B5FE-84F9-49F5-BF0B-FF2BB5F41C15}" srcOrd="22" destOrd="0" presId="urn:microsoft.com/office/officeart/2005/8/layout/default"/>
    <dgm:cxn modelId="{516A3C50-D909-4267-89A8-D98289A7EF90}" type="presParOf" srcId="{8F6741C5-5A69-4C4D-A993-DC55A0C421FA}" destId="{F3A4B52F-CA19-4F61-AE46-178254C42511}" srcOrd="23" destOrd="0" presId="urn:microsoft.com/office/officeart/2005/8/layout/default"/>
    <dgm:cxn modelId="{F07F541B-FBE5-41F8-BB57-65F74426E8B6}" type="presParOf" srcId="{8F6741C5-5A69-4C4D-A993-DC55A0C421FA}" destId="{838B765F-4C2A-41BE-ACB3-4CAAC22EEC7C}" srcOrd="24" destOrd="0" presId="urn:microsoft.com/office/officeart/2005/8/layout/default"/>
    <dgm:cxn modelId="{C5E52CE2-4B8D-4758-835C-9B4189B85F77}" type="presParOf" srcId="{8F6741C5-5A69-4C4D-A993-DC55A0C421FA}" destId="{A577B5A1-A017-49D7-B795-9AE6F9BD9579}" srcOrd="25" destOrd="0" presId="urn:microsoft.com/office/officeart/2005/8/layout/default"/>
    <dgm:cxn modelId="{AC3C9B89-8057-440B-8FBF-472F2DB6AEBA}" type="presParOf" srcId="{8F6741C5-5A69-4C4D-A993-DC55A0C421FA}" destId="{F58E0936-C446-4863-87D0-4F25277528EC}" srcOrd="26" destOrd="0" presId="urn:microsoft.com/office/officeart/2005/8/layout/default"/>
    <dgm:cxn modelId="{5C43EB8B-B64C-4746-82AF-2DACE769807E}" type="presParOf" srcId="{8F6741C5-5A69-4C4D-A993-DC55A0C421FA}" destId="{E0AD0412-7437-4100-85E6-22674D90AA17}" srcOrd="27" destOrd="0" presId="urn:microsoft.com/office/officeart/2005/8/layout/default"/>
    <dgm:cxn modelId="{F8345014-BB14-44C0-8748-4DF804644A73}" type="presParOf" srcId="{8F6741C5-5A69-4C4D-A993-DC55A0C421FA}" destId="{B45CC00C-9EB6-47D6-B909-8298E863C1C7}" srcOrd="28" destOrd="0" presId="urn:microsoft.com/office/officeart/2005/8/layout/default"/>
    <dgm:cxn modelId="{11F15DCC-1431-4357-8742-AAF3E090A7DB}" type="presParOf" srcId="{8F6741C5-5A69-4C4D-A993-DC55A0C421FA}" destId="{AD15225E-7F14-411C-83E7-E0BCF3395225}" srcOrd="29" destOrd="0" presId="urn:microsoft.com/office/officeart/2005/8/layout/default"/>
    <dgm:cxn modelId="{425C8202-83B4-4112-B623-0DB4341434F7}" type="presParOf" srcId="{8F6741C5-5A69-4C4D-A993-DC55A0C421FA}" destId="{14E289D4-BE8B-43DF-9037-D98FAF985D16}" srcOrd="30" destOrd="0" presId="urn:microsoft.com/office/officeart/2005/8/layout/default"/>
    <dgm:cxn modelId="{AE8F3858-FD26-40F4-BAFF-F07BD2AC0394}" type="presParOf" srcId="{8F6741C5-5A69-4C4D-A993-DC55A0C421FA}" destId="{4E960078-2E47-4788-B122-75C28198B7DC}" srcOrd="31" destOrd="0" presId="urn:microsoft.com/office/officeart/2005/8/layout/default"/>
    <dgm:cxn modelId="{1E40E4E9-3E7B-41E1-ADC6-7E76C26C6AC2}" type="presParOf" srcId="{8F6741C5-5A69-4C4D-A993-DC55A0C421FA}" destId="{462544E6-25CA-4300-B75F-339C69B3E771}" srcOrd="3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2038A78-F388-481F-8591-F4B95138CCA6}" type="doc">
      <dgm:prSet loTypeId="urn:microsoft.com/office/officeart/2005/8/layout/hierarchy3" loCatId="hierarchy" qsTypeId="urn:microsoft.com/office/officeart/2005/8/quickstyle/simple3" qsCatId="simple" csTypeId="urn:microsoft.com/office/officeart/2005/8/colors/colorful1" csCatId="colorful" phldr="1"/>
      <dgm:spPr/>
      <dgm:t>
        <a:bodyPr/>
        <a:lstStyle/>
        <a:p>
          <a:endParaRPr lang="ru-RU"/>
        </a:p>
      </dgm:t>
    </dgm:pt>
    <dgm:pt modelId="{471C631A-1EFE-4765-BC89-578C83841233}">
      <dgm:prSet phldrT="[Текст]"/>
      <dgm:spPr/>
      <dgm:t>
        <a:bodyPr/>
        <a:lstStyle/>
        <a:p>
          <a:r>
            <a:rPr lang="ru-RU" dirty="0" smtClean="0"/>
            <a:t>ПБС</a:t>
          </a:r>
          <a:endParaRPr lang="ru-RU" dirty="0"/>
        </a:p>
      </dgm:t>
    </dgm:pt>
    <dgm:pt modelId="{56456085-31BC-485D-A655-048EFE74F2D6}" type="parTrans" cxnId="{30F00AA5-76DC-45DC-84D9-1BC98D753F0A}">
      <dgm:prSet/>
      <dgm:spPr/>
      <dgm:t>
        <a:bodyPr/>
        <a:lstStyle/>
        <a:p>
          <a:endParaRPr lang="ru-RU"/>
        </a:p>
      </dgm:t>
    </dgm:pt>
    <dgm:pt modelId="{A930CF7F-06FA-49FF-A5B7-95C3B6E73E26}" type="sibTrans" cxnId="{30F00AA5-76DC-45DC-84D9-1BC98D753F0A}">
      <dgm:prSet/>
      <dgm:spPr/>
      <dgm:t>
        <a:bodyPr/>
        <a:lstStyle/>
        <a:p>
          <a:endParaRPr lang="ru-RU"/>
        </a:p>
      </dgm:t>
    </dgm:pt>
    <dgm:pt modelId="{404D4F49-C61C-41B0-8475-66A99CA51F57}">
      <dgm:prSet phldrT="[Текст]"/>
      <dgm:spPr/>
      <dgm:t>
        <a:bodyPr/>
        <a:lstStyle/>
        <a:p>
          <a:r>
            <a:rPr lang="ru-RU" dirty="0" smtClean="0">
              <a:latin typeface="Times New Roman" panose="02020603050405020304" pitchFamily="18" charset="0"/>
              <a:cs typeface="Times New Roman" panose="02020603050405020304" pitchFamily="18" charset="0"/>
            </a:rPr>
            <a:t>заказчик</a:t>
          </a:r>
          <a:endParaRPr lang="ru-RU" dirty="0"/>
        </a:p>
      </dgm:t>
    </dgm:pt>
    <dgm:pt modelId="{F3C768B6-DAB4-4F94-BB88-E27C3DB545E8}" type="parTrans" cxnId="{2AE1D99E-E8CC-45A8-96F5-4D484EDD68A8}">
      <dgm:prSet/>
      <dgm:spPr/>
      <dgm:t>
        <a:bodyPr/>
        <a:lstStyle/>
        <a:p>
          <a:endParaRPr lang="ru-RU"/>
        </a:p>
      </dgm:t>
    </dgm:pt>
    <dgm:pt modelId="{BFBE9B18-9F62-4950-A260-14AFC1577C44}" type="sibTrans" cxnId="{2AE1D99E-E8CC-45A8-96F5-4D484EDD68A8}">
      <dgm:prSet/>
      <dgm:spPr/>
      <dgm:t>
        <a:bodyPr/>
        <a:lstStyle/>
        <a:p>
          <a:endParaRPr lang="ru-RU"/>
        </a:p>
      </dgm:t>
    </dgm:pt>
    <dgm:pt modelId="{5DD15BE3-325A-47FD-B31D-C8D940F7DF29}">
      <dgm:prSet phldrT="[Текст]"/>
      <dgm:spPr/>
      <dgm:t>
        <a:bodyPr/>
        <a:lstStyle/>
        <a:p>
          <a:r>
            <a:rPr lang="ru-RU" dirty="0" smtClean="0"/>
            <a:t>ГРБС</a:t>
          </a:r>
          <a:endParaRPr lang="ru-RU" dirty="0"/>
        </a:p>
      </dgm:t>
    </dgm:pt>
    <dgm:pt modelId="{6058F725-EE4F-4B64-9E2E-E9798647CD97}" type="parTrans" cxnId="{9508B22E-F8E2-4197-AE85-A8629C7D990C}">
      <dgm:prSet/>
      <dgm:spPr/>
      <dgm:t>
        <a:bodyPr/>
        <a:lstStyle/>
        <a:p>
          <a:endParaRPr lang="ru-RU"/>
        </a:p>
      </dgm:t>
    </dgm:pt>
    <dgm:pt modelId="{B2D7B2C6-BFDA-41C4-918F-270C687F9459}" type="sibTrans" cxnId="{9508B22E-F8E2-4197-AE85-A8629C7D990C}">
      <dgm:prSet/>
      <dgm:spPr/>
      <dgm:t>
        <a:bodyPr/>
        <a:lstStyle/>
        <a:p>
          <a:endParaRPr lang="ru-RU"/>
        </a:p>
      </dgm:t>
    </dgm:pt>
    <dgm:pt modelId="{5C7E45DB-D3EC-4CFE-9090-BBDE0041EA44}">
      <dgm:prSet phldrT="[Текст]"/>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dirty="0" smtClean="0"/>
            <a:t>орган, утверждающий требования к отдельным видам товаров, работ, услуг</a:t>
          </a:r>
        </a:p>
        <a:p>
          <a:pPr defTabSz="577850">
            <a:lnSpc>
              <a:spcPct val="90000"/>
            </a:lnSpc>
            <a:spcBef>
              <a:spcPct val="0"/>
            </a:spcBef>
            <a:spcAft>
              <a:spcPct val="35000"/>
            </a:spcAft>
          </a:pPr>
          <a:endParaRPr lang="ru-RU" dirty="0"/>
        </a:p>
      </dgm:t>
    </dgm:pt>
    <dgm:pt modelId="{EF79B8FF-DC86-4BD8-BE7A-AD2178A45CF6}" type="parTrans" cxnId="{D115BC26-885E-475D-A28F-A34AD6AD5E10}">
      <dgm:prSet/>
      <dgm:spPr/>
      <dgm:t>
        <a:bodyPr/>
        <a:lstStyle/>
        <a:p>
          <a:endParaRPr lang="ru-RU"/>
        </a:p>
      </dgm:t>
    </dgm:pt>
    <dgm:pt modelId="{EA12102E-2159-45D9-9270-A15ADE7C4782}" type="sibTrans" cxnId="{D115BC26-885E-475D-A28F-A34AD6AD5E10}">
      <dgm:prSet/>
      <dgm:spPr/>
      <dgm:t>
        <a:bodyPr/>
        <a:lstStyle/>
        <a:p>
          <a:endParaRPr lang="ru-RU"/>
        </a:p>
      </dgm:t>
    </dgm:pt>
    <dgm:pt modelId="{1CB3F960-016D-42DA-AECE-E9FF73AD54AE}">
      <dgm:prSet phldrT="[Текст]"/>
      <dgm:spPr/>
      <dgm:t>
        <a:bodyPr/>
        <a:lstStyle/>
        <a:p>
          <a:r>
            <a:rPr lang="ru-RU" dirty="0" smtClean="0"/>
            <a:t>орган, утверждающий требования к отдельным видам товаров, работ, услуг</a:t>
          </a:r>
        </a:p>
        <a:p>
          <a:endParaRPr lang="ru-RU" dirty="0"/>
        </a:p>
      </dgm:t>
    </dgm:pt>
    <dgm:pt modelId="{0A8186B5-810A-4AD1-A88F-1D66B86EE2E9}" type="parTrans" cxnId="{56872498-FA18-4222-B9E4-270FE2256F25}">
      <dgm:prSet/>
      <dgm:spPr/>
      <dgm:t>
        <a:bodyPr/>
        <a:lstStyle/>
        <a:p>
          <a:endParaRPr lang="ru-RU"/>
        </a:p>
      </dgm:t>
    </dgm:pt>
    <dgm:pt modelId="{5967B78C-4A6C-4A46-9A16-A246BF877B55}" type="sibTrans" cxnId="{56872498-FA18-4222-B9E4-270FE2256F25}">
      <dgm:prSet/>
      <dgm:spPr/>
      <dgm:t>
        <a:bodyPr/>
        <a:lstStyle/>
        <a:p>
          <a:endParaRPr lang="ru-RU"/>
        </a:p>
      </dgm:t>
    </dgm:pt>
    <dgm:pt modelId="{1C203720-96B7-4BEF-8609-F1E61FF86C70}">
      <dgm:prSet phldrT="[Текст]"/>
      <dgm:spPr/>
      <dgm:t>
        <a:bodyPr/>
        <a:lstStyle/>
        <a:p>
          <a:r>
            <a:rPr lang="ru-RU" dirty="0" smtClean="0"/>
            <a:t>администрации МО</a:t>
          </a:r>
          <a:endParaRPr lang="ru-RU" dirty="0"/>
        </a:p>
      </dgm:t>
    </dgm:pt>
    <dgm:pt modelId="{E80E2EE5-6AB8-4EC0-A851-6473FDCEC159}" type="parTrans" cxnId="{AA71EE12-6B21-4456-921B-690D9BA2E356}">
      <dgm:prSet/>
      <dgm:spPr/>
      <dgm:t>
        <a:bodyPr/>
        <a:lstStyle/>
        <a:p>
          <a:endParaRPr lang="ru-RU"/>
        </a:p>
      </dgm:t>
    </dgm:pt>
    <dgm:pt modelId="{1388723A-46A3-4FE0-8243-599D516E9ED7}" type="sibTrans" cxnId="{AA71EE12-6B21-4456-921B-690D9BA2E356}">
      <dgm:prSet/>
      <dgm:spPr/>
      <dgm:t>
        <a:bodyPr/>
        <a:lstStyle/>
        <a:p>
          <a:endParaRPr lang="ru-RU"/>
        </a:p>
      </dgm:t>
    </dgm:pt>
    <dgm:pt modelId="{B9F622CC-F6B1-4C84-B060-21747E00D147}">
      <dgm:prSet phldrT="[Текст]"/>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ru-RU" dirty="0" smtClean="0">
              <a:latin typeface="Times New Roman" panose="02020603050405020304" pitchFamily="18" charset="0"/>
              <a:cs typeface="Times New Roman" panose="02020603050405020304" pitchFamily="18" charset="0"/>
            </a:rPr>
            <a:t>уполномоченный орган </a:t>
          </a:r>
        </a:p>
      </dgm:t>
    </dgm:pt>
    <dgm:pt modelId="{5190FC0B-E601-4C50-9A08-E580B7F58AE8}" type="parTrans" cxnId="{8E23A40A-9141-4B87-AFA9-2AD3E916FA05}">
      <dgm:prSet/>
      <dgm:spPr/>
      <dgm:t>
        <a:bodyPr/>
        <a:lstStyle/>
        <a:p>
          <a:endParaRPr lang="ru-RU"/>
        </a:p>
      </dgm:t>
    </dgm:pt>
    <dgm:pt modelId="{A10808CA-5CB8-4B53-8DB2-0D246637532B}" type="sibTrans" cxnId="{8E23A40A-9141-4B87-AFA9-2AD3E916FA05}">
      <dgm:prSet/>
      <dgm:spPr/>
      <dgm:t>
        <a:bodyPr/>
        <a:lstStyle/>
        <a:p>
          <a:endParaRPr lang="ru-RU"/>
        </a:p>
      </dgm:t>
    </dgm:pt>
    <dgm:pt modelId="{9D0D128A-0B89-4B6D-8048-14515ED806DD}">
      <dgm:prSet/>
      <dgm:spPr/>
      <dgm:t>
        <a:bodyPr/>
        <a:lstStyle/>
        <a:p>
          <a:pPr rtl="0"/>
          <a:r>
            <a:rPr lang="ru-RU" dirty="0" smtClean="0">
              <a:latin typeface="Times New Roman" panose="02020603050405020304" pitchFamily="18" charset="0"/>
              <a:cs typeface="Times New Roman" panose="02020603050405020304" pitchFamily="18" charset="0"/>
            </a:rPr>
            <a:t>заказчик </a:t>
          </a:r>
          <a:endParaRPr lang="ru-RU" dirty="0">
            <a:latin typeface="Times New Roman" panose="02020603050405020304" pitchFamily="18" charset="0"/>
            <a:cs typeface="Times New Roman" panose="02020603050405020304" pitchFamily="18" charset="0"/>
          </a:endParaRPr>
        </a:p>
      </dgm:t>
    </dgm:pt>
    <dgm:pt modelId="{D96E17AB-6443-44BC-9A06-ACDB2B228AE3}" type="parTrans" cxnId="{A9E7E0EA-8C6C-4794-B3F2-0AB0227FF8EC}">
      <dgm:prSet/>
      <dgm:spPr/>
      <dgm:t>
        <a:bodyPr/>
        <a:lstStyle/>
        <a:p>
          <a:endParaRPr lang="ru-RU"/>
        </a:p>
      </dgm:t>
    </dgm:pt>
    <dgm:pt modelId="{56225D56-085F-435F-9975-E76D7E696444}" type="sibTrans" cxnId="{A9E7E0EA-8C6C-4794-B3F2-0AB0227FF8EC}">
      <dgm:prSet/>
      <dgm:spPr/>
      <dgm:t>
        <a:bodyPr/>
        <a:lstStyle/>
        <a:p>
          <a:endParaRPr lang="ru-RU"/>
        </a:p>
      </dgm:t>
    </dgm:pt>
    <dgm:pt modelId="{CEFC66DF-3D55-4F1E-8059-EB59BCF3C6EE}">
      <dgm:prSet/>
      <dgm:spPr/>
      <dgm:t>
        <a:bodyPr/>
        <a:lstStyle/>
        <a:p>
          <a:r>
            <a:rPr lang="ru-RU" smtClean="0">
              <a:latin typeface="Times New Roman" panose="02020603050405020304" pitchFamily="18" charset="0"/>
              <a:cs typeface="Times New Roman" panose="02020603050405020304" pitchFamily="18" charset="0"/>
            </a:rPr>
            <a:t>заказчик </a:t>
          </a:r>
          <a:endParaRPr lang="ru-RU"/>
        </a:p>
      </dgm:t>
    </dgm:pt>
    <dgm:pt modelId="{A973A03E-BE37-458D-80B9-DAD2EACE2104}" type="parTrans" cxnId="{48DF83A0-66AF-4A13-8676-F4B4DBD425EE}">
      <dgm:prSet/>
      <dgm:spPr/>
      <dgm:t>
        <a:bodyPr/>
        <a:lstStyle/>
        <a:p>
          <a:endParaRPr lang="ru-RU"/>
        </a:p>
      </dgm:t>
    </dgm:pt>
    <dgm:pt modelId="{C78F7C3D-A379-4C4D-BACF-D668A18920E7}" type="sibTrans" cxnId="{48DF83A0-66AF-4A13-8676-F4B4DBD425EE}">
      <dgm:prSet/>
      <dgm:spPr/>
      <dgm:t>
        <a:bodyPr/>
        <a:lstStyle/>
        <a:p>
          <a:endParaRPr lang="ru-RU"/>
        </a:p>
      </dgm:t>
    </dgm:pt>
    <dgm:pt modelId="{DE1A1C0F-3BC2-4D94-A020-6605AD730659}">
      <dgm:prSet/>
      <dgm:spPr/>
      <dgm:t>
        <a:bodyPr/>
        <a:lstStyle/>
        <a:p>
          <a:pPr rtl="0"/>
          <a:r>
            <a:rPr lang="ru-RU" smtClean="0">
              <a:latin typeface="Times New Roman" panose="02020603050405020304" pitchFamily="18" charset="0"/>
              <a:cs typeface="Times New Roman" panose="02020603050405020304" pitchFamily="18" charset="0"/>
            </a:rPr>
            <a:t>орган, устанавливающий правила нормирования </a:t>
          </a:r>
          <a:endParaRPr lang="ru-RU" dirty="0">
            <a:latin typeface="Times New Roman" panose="02020603050405020304" pitchFamily="18" charset="0"/>
            <a:cs typeface="Times New Roman" panose="02020603050405020304" pitchFamily="18" charset="0"/>
          </a:endParaRPr>
        </a:p>
      </dgm:t>
    </dgm:pt>
    <dgm:pt modelId="{0BC78E6F-C7D5-4FF0-95C2-FD826F35D7A1}" type="parTrans" cxnId="{923CB3F9-D1BC-4F6D-9755-47E55D4B393A}">
      <dgm:prSet/>
      <dgm:spPr/>
      <dgm:t>
        <a:bodyPr/>
        <a:lstStyle/>
        <a:p>
          <a:endParaRPr lang="ru-RU"/>
        </a:p>
      </dgm:t>
    </dgm:pt>
    <dgm:pt modelId="{251D2CF6-A291-4358-B22F-18B8F43BCABC}" type="sibTrans" cxnId="{923CB3F9-D1BC-4F6D-9755-47E55D4B393A}">
      <dgm:prSet/>
      <dgm:spPr/>
      <dgm:t>
        <a:bodyPr/>
        <a:lstStyle/>
        <a:p>
          <a:endParaRPr lang="ru-RU"/>
        </a:p>
      </dgm:t>
    </dgm:pt>
    <dgm:pt modelId="{D4D9E49E-2CEF-4FE9-AEAA-ADF2067E9D75}" type="pres">
      <dgm:prSet presAssocID="{82038A78-F388-481F-8591-F4B95138CCA6}" presName="diagram" presStyleCnt="0">
        <dgm:presLayoutVars>
          <dgm:chPref val="1"/>
          <dgm:dir/>
          <dgm:animOne val="branch"/>
          <dgm:animLvl val="lvl"/>
          <dgm:resizeHandles/>
        </dgm:presLayoutVars>
      </dgm:prSet>
      <dgm:spPr/>
      <dgm:t>
        <a:bodyPr/>
        <a:lstStyle/>
        <a:p>
          <a:endParaRPr lang="ru-RU"/>
        </a:p>
      </dgm:t>
    </dgm:pt>
    <dgm:pt modelId="{0E4A1F77-2269-402F-8F1D-8EC4ABBCE53A}" type="pres">
      <dgm:prSet presAssocID="{471C631A-1EFE-4765-BC89-578C83841233}" presName="root" presStyleCnt="0"/>
      <dgm:spPr/>
    </dgm:pt>
    <dgm:pt modelId="{76F39F93-8A3D-4173-8D3E-ABCD9B4505AC}" type="pres">
      <dgm:prSet presAssocID="{471C631A-1EFE-4765-BC89-578C83841233}" presName="rootComposite" presStyleCnt="0"/>
      <dgm:spPr/>
    </dgm:pt>
    <dgm:pt modelId="{AB5BDD78-DC14-40EF-A605-197EAEC63761}" type="pres">
      <dgm:prSet presAssocID="{471C631A-1EFE-4765-BC89-578C83841233}" presName="rootText" presStyleLbl="node1" presStyleIdx="0" presStyleCnt="3"/>
      <dgm:spPr/>
      <dgm:t>
        <a:bodyPr/>
        <a:lstStyle/>
        <a:p>
          <a:endParaRPr lang="ru-RU"/>
        </a:p>
      </dgm:t>
    </dgm:pt>
    <dgm:pt modelId="{7269589D-4CFB-4B26-8CC4-9FE79EB3E0EC}" type="pres">
      <dgm:prSet presAssocID="{471C631A-1EFE-4765-BC89-578C83841233}" presName="rootConnector" presStyleLbl="node1" presStyleIdx="0" presStyleCnt="3"/>
      <dgm:spPr/>
      <dgm:t>
        <a:bodyPr/>
        <a:lstStyle/>
        <a:p>
          <a:endParaRPr lang="ru-RU"/>
        </a:p>
      </dgm:t>
    </dgm:pt>
    <dgm:pt modelId="{25AA034B-1ED5-499C-8112-4B8EE73879F7}" type="pres">
      <dgm:prSet presAssocID="{471C631A-1EFE-4765-BC89-578C83841233}" presName="childShape" presStyleCnt="0"/>
      <dgm:spPr/>
    </dgm:pt>
    <dgm:pt modelId="{97146BEB-8A9E-4A05-9BA7-0804C18E746B}" type="pres">
      <dgm:prSet presAssocID="{F3C768B6-DAB4-4F94-BB88-E27C3DB545E8}" presName="Name13" presStyleLbl="parChTrans1D2" presStyleIdx="0" presStyleCnt="7"/>
      <dgm:spPr/>
      <dgm:t>
        <a:bodyPr/>
        <a:lstStyle/>
        <a:p>
          <a:endParaRPr lang="ru-RU"/>
        </a:p>
      </dgm:t>
    </dgm:pt>
    <dgm:pt modelId="{6AEB37DC-0498-4EAC-949F-5B03716A6759}" type="pres">
      <dgm:prSet presAssocID="{404D4F49-C61C-41B0-8475-66A99CA51F57}" presName="childText" presStyleLbl="bgAcc1" presStyleIdx="0" presStyleCnt="7">
        <dgm:presLayoutVars>
          <dgm:bulletEnabled val="1"/>
        </dgm:presLayoutVars>
      </dgm:prSet>
      <dgm:spPr/>
      <dgm:t>
        <a:bodyPr/>
        <a:lstStyle/>
        <a:p>
          <a:endParaRPr lang="ru-RU"/>
        </a:p>
      </dgm:t>
    </dgm:pt>
    <dgm:pt modelId="{A4F7A01B-56BA-4670-8837-E81396647009}" type="pres">
      <dgm:prSet presAssocID="{5DD15BE3-325A-47FD-B31D-C8D940F7DF29}" presName="root" presStyleCnt="0"/>
      <dgm:spPr/>
    </dgm:pt>
    <dgm:pt modelId="{4476309D-680C-4CC4-85E0-78432A274072}" type="pres">
      <dgm:prSet presAssocID="{5DD15BE3-325A-47FD-B31D-C8D940F7DF29}" presName="rootComposite" presStyleCnt="0"/>
      <dgm:spPr/>
    </dgm:pt>
    <dgm:pt modelId="{2EDBF4BC-94C5-4CA0-A9FF-156DF5A3C033}" type="pres">
      <dgm:prSet presAssocID="{5DD15BE3-325A-47FD-B31D-C8D940F7DF29}" presName="rootText" presStyleLbl="node1" presStyleIdx="1" presStyleCnt="3"/>
      <dgm:spPr/>
      <dgm:t>
        <a:bodyPr/>
        <a:lstStyle/>
        <a:p>
          <a:endParaRPr lang="ru-RU"/>
        </a:p>
      </dgm:t>
    </dgm:pt>
    <dgm:pt modelId="{1D3CD89B-AB4F-4E41-AE77-226D8E965233}" type="pres">
      <dgm:prSet presAssocID="{5DD15BE3-325A-47FD-B31D-C8D940F7DF29}" presName="rootConnector" presStyleLbl="node1" presStyleIdx="1" presStyleCnt="3"/>
      <dgm:spPr/>
      <dgm:t>
        <a:bodyPr/>
        <a:lstStyle/>
        <a:p>
          <a:endParaRPr lang="ru-RU"/>
        </a:p>
      </dgm:t>
    </dgm:pt>
    <dgm:pt modelId="{CD5CE818-F1C2-4616-8C76-7C173EAFE1A7}" type="pres">
      <dgm:prSet presAssocID="{5DD15BE3-325A-47FD-B31D-C8D940F7DF29}" presName="childShape" presStyleCnt="0"/>
      <dgm:spPr/>
    </dgm:pt>
    <dgm:pt modelId="{5E828362-6B27-451E-BB21-C65A5BAEF79C}" type="pres">
      <dgm:prSet presAssocID="{A973A03E-BE37-458D-80B9-DAD2EACE2104}" presName="Name13" presStyleLbl="parChTrans1D2" presStyleIdx="1" presStyleCnt="7"/>
      <dgm:spPr/>
      <dgm:t>
        <a:bodyPr/>
        <a:lstStyle/>
        <a:p>
          <a:endParaRPr lang="ru-RU"/>
        </a:p>
      </dgm:t>
    </dgm:pt>
    <dgm:pt modelId="{DBF5FD54-B70C-48E2-BB24-DA11559EEB9F}" type="pres">
      <dgm:prSet presAssocID="{CEFC66DF-3D55-4F1E-8059-EB59BCF3C6EE}" presName="childText" presStyleLbl="bgAcc1" presStyleIdx="1" presStyleCnt="7">
        <dgm:presLayoutVars>
          <dgm:bulletEnabled val="1"/>
        </dgm:presLayoutVars>
      </dgm:prSet>
      <dgm:spPr/>
      <dgm:t>
        <a:bodyPr/>
        <a:lstStyle/>
        <a:p>
          <a:endParaRPr lang="ru-RU"/>
        </a:p>
      </dgm:t>
    </dgm:pt>
    <dgm:pt modelId="{865D6D52-5CA9-4656-A3F6-740789DD6194}" type="pres">
      <dgm:prSet presAssocID="{EF79B8FF-DC86-4BD8-BE7A-AD2178A45CF6}" presName="Name13" presStyleLbl="parChTrans1D2" presStyleIdx="2" presStyleCnt="7"/>
      <dgm:spPr/>
      <dgm:t>
        <a:bodyPr/>
        <a:lstStyle/>
        <a:p>
          <a:endParaRPr lang="ru-RU"/>
        </a:p>
      </dgm:t>
    </dgm:pt>
    <dgm:pt modelId="{4561EA25-1B38-4CC1-9EB2-3DA553F5D63F}" type="pres">
      <dgm:prSet presAssocID="{5C7E45DB-D3EC-4CFE-9090-BBDE0041EA44}" presName="childText" presStyleLbl="bgAcc1" presStyleIdx="2" presStyleCnt="7">
        <dgm:presLayoutVars>
          <dgm:bulletEnabled val="1"/>
        </dgm:presLayoutVars>
      </dgm:prSet>
      <dgm:spPr/>
      <dgm:t>
        <a:bodyPr/>
        <a:lstStyle/>
        <a:p>
          <a:endParaRPr lang="ru-RU"/>
        </a:p>
      </dgm:t>
    </dgm:pt>
    <dgm:pt modelId="{CF63FE57-14A9-4678-A994-B5CABB2C89A5}" type="pres">
      <dgm:prSet presAssocID="{1C203720-96B7-4BEF-8609-F1E61FF86C70}" presName="root" presStyleCnt="0"/>
      <dgm:spPr/>
    </dgm:pt>
    <dgm:pt modelId="{72F852B5-DC3D-4E39-9F37-34A5549E0F25}" type="pres">
      <dgm:prSet presAssocID="{1C203720-96B7-4BEF-8609-F1E61FF86C70}" presName="rootComposite" presStyleCnt="0"/>
      <dgm:spPr/>
    </dgm:pt>
    <dgm:pt modelId="{A6E271ED-9AAD-40CA-9EB5-A8E8183D996C}" type="pres">
      <dgm:prSet presAssocID="{1C203720-96B7-4BEF-8609-F1E61FF86C70}" presName="rootText" presStyleLbl="node1" presStyleIdx="2" presStyleCnt="3"/>
      <dgm:spPr/>
      <dgm:t>
        <a:bodyPr/>
        <a:lstStyle/>
        <a:p>
          <a:endParaRPr lang="ru-RU"/>
        </a:p>
      </dgm:t>
    </dgm:pt>
    <dgm:pt modelId="{51018139-E1B0-4DD1-A152-DD6EEE3A9DB7}" type="pres">
      <dgm:prSet presAssocID="{1C203720-96B7-4BEF-8609-F1E61FF86C70}" presName="rootConnector" presStyleLbl="node1" presStyleIdx="2" presStyleCnt="3"/>
      <dgm:spPr/>
      <dgm:t>
        <a:bodyPr/>
        <a:lstStyle/>
        <a:p>
          <a:endParaRPr lang="ru-RU"/>
        </a:p>
      </dgm:t>
    </dgm:pt>
    <dgm:pt modelId="{5F0751FC-DF86-4E45-9AF0-95659496389E}" type="pres">
      <dgm:prSet presAssocID="{1C203720-96B7-4BEF-8609-F1E61FF86C70}" presName="childShape" presStyleCnt="0"/>
      <dgm:spPr/>
    </dgm:pt>
    <dgm:pt modelId="{3FBA7129-50C9-4AF1-86DF-4DAA15CDD59E}" type="pres">
      <dgm:prSet presAssocID="{D96E17AB-6443-44BC-9A06-ACDB2B228AE3}" presName="Name13" presStyleLbl="parChTrans1D2" presStyleIdx="3" presStyleCnt="7"/>
      <dgm:spPr/>
      <dgm:t>
        <a:bodyPr/>
        <a:lstStyle/>
        <a:p>
          <a:endParaRPr lang="ru-RU"/>
        </a:p>
      </dgm:t>
    </dgm:pt>
    <dgm:pt modelId="{7841ED6E-C57A-4CA8-8D1F-BE42A1CCA098}" type="pres">
      <dgm:prSet presAssocID="{9D0D128A-0B89-4B6D-8048-14515ED806DD}" presName="childText" presStyleLbl="bgAcc1" presStyleIdx="3" presStyleCnt="7">
        <dgm:presLayoutVars>
          <dgm:bulletEnabled val="1"/>
        </dgm:presLayoutVars>
      </dgm:prSet>
      <dgm:spPr/>
      <dgm:t>
        <a:bodyPr/>
        <a:lstStyle/>
        <a:p>
          <a:endParaRPr lang="ru-RU"/>
        </a:p>
      </dgm:t>
    </dgm:pt>
    <dgm:pt modelId="{E883D106-014A-4983-932E-EBDF1C3DE87D}" type="pres">
      <dgm:prSet presAssocID="{5190FC0B-E601-4C50-9A08-E580B7F58AE8}" presName="Name13" presStyleLbl="parChTrans1D2" presStyleIdx="4" presStyleCnt="7"/>
      <dgm:spPr/>
      <dgm:t>
        <a:bodyPr/>
        <a:lstStyle/>
        <a:p>
          <a:endParaRPr lang="ru-RU"/>
        </a:p>
      </dgm:t>
    </dgm:pt>
    <dgm:pt modelId="{79C9E30A-3443-45E2-AE70-F4EF24639206}" type="pres">
      <dgm:prSet presAssocID="{B9F622CC-F6B1-4C84-B060-21747E00D147}" presName="childText" presStyleLbl="bgAcc1" presStyleIdx="4" presStyleCnt="7">
        <dgm:presLayoutVars>
          <dgm:bulletEnabled val="1"/>
        </dgm:presLayoutVars>
      </dgm:prSet>
      <dgm:spPr/>
      <dgm:t>
        <a:bodyPr/>
        <a:lstStyle/>
        <a:p>
          <a:endParaRPr lang="ru-RU"/>
        </a:p>
      </dgm:t>
    </dgm:pt>
    <dgm:pt modelId="{D57BB591-2585-47B0-B912-0CF0BF4A15BD}" type="pres">
      <dgm:prSet presAssocID="{0BC78E6F-C7D5-4FF0-95C2-FD826F35D7A1}" presName="Name13" presStyleLbl="parChTrans1D2" presStyleIdx="5" presStyleCnt="7"/>
      <dgm:spPr/>
      <dgm:t>
        <a:bodyPr/>
        <a:lstStyle/>
        <a:p>
          <a:endParaRPr lang="ru-RU"/>
        </a:p>
      </dgm:t>
    </dgm:pt>
    <dgm:pt modelId="{132E1F80-3422-4BAA-BB23-913B3D739B55}" type="pres">
      <dgm:prSet presAssocID="{DE1A1C0F-3BC2-4D94-A020-6605AD730659}" presName="childText" presStyleLbl="bgAcc1" presStyleIdx="5" presStyleCnt="7">
        <dgm:presLayoutVars>
          <dgm:bulletEnabled val="1"/>
        </dgm:presLayoutVars>
      </dgm:prSet>
      <dgm:spPr/>
      <dgm:t>
        <a:bodyPr/>
        <a:lstStyle/>
        <a:p>
          <a:endParaRPr lang="ru-RU"/>
        </a:p>
      </dgm:t>
    </dgm:pt>
    <dgm:pt modelId="{EB398008-B528-4E30-9279-7D2DEA0443A7}" type="pres">
      <dgm:prSet presAssocID="{0A8186B5-810A-4AD1-A88F-1D66B86EE2E9}" presName="Name13" presStyleLbl="parChTrans1D2" presStyleIdx="6" presStyleCnt="7"/>
      <dgm:spPr/>
      <dgm:t>
        <a:bodyPr/>
        <a:lstStyle/>
        <a:p>
          <a:endParaRPr lang="ru-RU"/>
        </a:p>
      </dgm:t>
    </dgm:pt>
    <dgm:pt modelId="{4494C491-B4B1-4EFC-9E54-2626D4346E74}" type="pres">
      <dgm:prSet presAssocID="{1CB3F960-016D-42DA-AECE-E9FF73AD54AE}" presName="childText" presStyleLbl="bgAcc1" presStyleIdx="6" presStyleCnt="7">
        <dgm:presLayoutVars>
          <dgm:bulletEnabled val="1"/>
        </dgm:presLayoutVars>
      </dgm:prSet>
      <dgm:spPr/>
      <dgm:t>
        <a:bodyPr/>
        <a:lstStyle/>
        <a:p>
          <a:endParaRPr lang="ru-RU"/>
        </a:p>
      </dgm:t>
    </dgm:pt>
  </dgm:ptLst>
  <dgm:cxnLst>
    <dgm:cxn modelId="{B9959D23-65C5-4BC2-865F-D77C19C79AB0}" type="presOf" srcId="{82038A78-F388-481F-8591-F4B95138CCA6}" destId="{D4D9E49E-2CEF-4FE9-AEAA-ADF2067E9D75}" srcOrd="0" destOrd="0" presId="urn:microsoft.com/office/officeart/2005/8/layout/hierarchy3"/>
    <dgm:cxn modelId="{D115BC26-885E-475D-A28F-A34AD6AD5E10}" srcId="{5DD15BE3-325A-47FD-B31D-C8D940F7DF29}" destId="{5C7E45DB-D3EC-4CFE-9090-BBDE0041EA44}" srcOrd="1" destOrd="0" parTransId="{EF79B8FF-DC86-4BD8-BE7A-AD2178A45CF6}" sibTransId="{EA12102E-2159-45D9-9270-A15ADE7C4782}"/>
    <dgm:cxn modelId="{AA71EE12-6B21-4456-921B-690D9BA2E356}" srcId="{82038A78-F388-481F-8591-F4B95138CCA6}" destId="{1C203720-96B7-4BEF-8609-F1E61FF86C70}" srcOrd="2" destOrd="0" parTransId="{E80E2EE5-6AB8-4EC0-A851-6473FDCEC159}" sibTransId="{1388723A-46A3-4FE0-8243-599D516E9ED7}"/>
    <dgm:cxn modelId="{18D3AB45-5960-4D47-BEA1-CC8944B48676}" type="presOf" srcId="{0A8186B5-810A-4AD1-A88F-1D66B86EE2E9}" destId="{EB398008-B528-4E30-9279-7D2DEA0443A7}" srcOrd="0" destOrd="0" presId="urn:microsoft.com/office/officeart/2005/8/layout/hierarchy3"/>
    <dgm:cxn modelId="{F3463C15-F730-4D10-A198-B606BC374D2B}" type="presOf" srcId="{5DD15BE3-325A-47FD-B31D-C8D940F7DF29}" destId="{2EDBF4BC-94C5-4CA0-A9FF-156DF5A3C033}" srcOrd="0" destOrd="0" presId="urn:microsoft.com/office/officeart/2005/8/layout/hierarchy3"/>
    <dgm:cxn modelId="{8C84E1CE-3509-4439-B2A1-F5457B8F51A0}" type="presOf" srcId="{0BC78E6F-C7D5-4FF0-95C2-FD826F35D7A1}" destId="{D57BB591-2585-47B0-B912-0CF0BF4A15BD}" srcOrd="0" destOrd="0" presId="urn:microsoft.com/office/officeart/2005/8/layout/hierarchy3"/>
    <dgm:cxn modelId="{D15E9012-DC29-4FDB-8224-AE1E27D415F8}" type="presOf" srcId="{5DD15BE3-325A-47FD-B31D-C8D940F7DF29}" destId="{1D3CD89B-AB4F-4E41-AE77-226D8E965233}" srcOrd="1" destOrd="0" presId="urn:microsoft.com/office/officeart/2005/8/layout/hierarchy3"/>
    <dgm:cxn modelId="{1080C7A5-60B3-4A85-8DA0-948B0203B248}" type="presOf" srcId="{471C631A-1EFE-4765-BC89-578C83841233}" destId="{AB5BDD78-DC14-40EF-A605-197EAEC63761}" srcOrd="0" destOrd="0" presId="urn:microsoft.com/office/officeart/2005/8/layout/hierarchy3"/>
    <dgm:cxn modelId="{9253F3AA-C8B3-43C9-B99D-BDD6FA3BD573}" type="presOf" srcId="{1C203720-96B7-4BEF-8609-F1E61FF86C70}" destId="{51018139-E1B0-4DD1-A152-DD6EEE3A9DB7}" srcOrd="1" destOrd="0" presId="urn:microsoft.com/office/officeart/2005/8/layout/hierarchy3"/>
    <dgm:cxn modelId="{BE39FB38-430E-400E-BDF0-843ECD19CD43}" type="presOf" srcId="{404D4F49-C61C-41B0-8475-66A99CA51F57}" destId="{6AEB37DC-0498-4EAC-949F-5B03716A6759}" srcOrd="0" destOrd="0" presId="urn:microsoft.com/office/officeart/2005/8/layout/hierarchy3"/>
    <dgm:cxn modelId="{99CBED5E-10B3-4FE2-BF87-71484703E0AF}" type="presOf" srcId="{5C7E45DB-D3EC-4CFE-9090-BBDE0041EA44}" destId="{4561EA25-1B38-4CC1-9EB2-3DA553F5D63F}" srcOrd="0" destOrd="0" presId="urn:microsoft.com/office/officeart/2005/8/layout/hierarchy3"/>
    <dgm:cxn modelId="{B897D07F-0DC5-4AD6-B3EE-A752EB38C5EB}" type="presOf" srcId="{9D0D128A-0B89-4B6D-8048-14515ED806DD}" destId="{7841ED6E-C57A-4CA8-8D1F-BE42A1CCA098}" srcOrd="0" destOrd="0" presId="urn:microsoft.com/office/officeart/2005/8/layout/hierarchy3"/>
    <dgm:cxn modelId="{2AE1D99E-E8CC-45A8-96F5-4D484EDD68A8}" srcId="{471C631A-1EFE-4765-BC89-578C83841233}" destId="{404D4F49-C61C-41B0-8475-66A99CA51F57}" srcOrd="0" destOrd="0" parTransId="{F3C768B6-DAB4-4F94-BB88-E27C3DB545E8}" sibTransId="{BFBE9B18-9F62-4950-A260-14AFC1577C44}"/>
    <dgm:cxn modelId="{0506736A-EBBF-4E22-A8EB-14700BC18AE3}" type="presOf" srcId="{CEFC66DF-3D55-4F1E-8059-EB59BCF3C6EE}" destId="{DBF5FD54-B70C-48E2-BB24-DA11559EEB9F}" srcOrd="0" destOrd="0" presId="urn:microsoft.com/office/officeart/2005/8/layout/hierarchy3"/>
    <dgm:cxn modelId="{9508B22E-F8E2-4197-AE85-A8629C7D990C}" srcId="{82038A78-F388-481F-8591-F4B95138CCA6}" destId="{5DD15BE3-325A-47FD-B31D-C8D940F7DF29}" srcOrd="1" destOrd="0" parTransId="{6058F725-EE4F-4B64-9E2E-E9798647CD97}" sibTransId="{B2D7B2C6-BFDA-41C4-918F-270C687F9459}"/>
    <dgm:cxn modelId="{EE0326D2-BDD1-40EB-A810-A43796A74A54}" type="presOf" srcId="{1C203720-96B7-4BEF-8609-F1E61FF86C70}" destId="{A6E271ED-9AAD-40CA-9EB5-A8E8183D996C}" srcOrd="0" destOrd="0" presId="urn:microsoft.com/office/officeart/2005/8/layout/hierarchy3"/>
    <dgm:cxn modelId="{1AEFCA8A-1121-450B-A2E1-9640D6F1BA1C}" type="presOf" srcId="{5190FC0B-E601-4C50-9A08-E580B7F58AE8}" destId="{E883D106-014A-4983-932E-EBDF1C3DE87D}" srcOrd="0" destOrd="0" presId="urn:microsoft.com/office/officeart/2005/8/layout/hierarchy3"/>
    <dgm:cxn modelId="{B0ABF6BE-70C5-4BF5-984F-F4413B8E3A0C}" type="presOf" srcId="{471C631A-1EFE-4765-BC89-578C83841233}" destId="{7269589D-4CFB-4B26-8CC4-9FE79EB3E0EC}" srcOrd="1" destOrd="0" presId="urn:microsoft.com/office/officeart/2005/8/layout/hierarchy3"/>
    <dgm:cxn modelId="{8C4450D3-5A12-4960-868E-B59BD33A00EE}" type="presOf" srcId="{EF79B8FF-DC86-4BD8-BE7A-AD2178A45CF6}" destId="{865D6D52-5CA9-4656-A3F6-740789DD6194}" srcOrd="0" destOrd="0" presId="urn:microsoft.com/office/officeart/2005/8/layout/hierarchy3"/>
    <dgm:cxn modelId="{923CB3F9-D1BC-4F6D-9755-47E55D4B393A}" srcId="{1C203720-96B7-4BEF-8609-F1E61FF86C70}" destId="{DE1A1C0F-3BC2-4D94-A020-6605AD730659}" srcOrd="2" destOrd="0" parTransId="{0BC78E6F-C7D5-4FF0-95C2-FD826F35D7A1}" sibTransId="{251D2CF6-A291-4358-B22F-18B8F43BCABC}"/>
    <dgm:cxn modelId="{4D7BBEB6-6EB1-4E96-9C27-63AC78BEB304}" type="presOf" srcId="{D96E17AB-6443-44BC-9A06-ACDB2B228AE3}" destId="{3FBA7129-50C9-4AF1-86DF-4DAA15CDD59E}" srcOrd="0" destOrd="0" presId="urn:microsoft.com/office/officeart/2005/8/layout/hierarchy3"/>
    <dgm:cxn modelId="{30F00AA5-76DC-45DC-84D9-1BC98D753F0A}" srcId="{82038A78-F388-481F-8591-F4B95138CCA6}" destId="{471C631A-1EFE-4765-BC89-578C83841233}" srcOrd="0" destOrd="0" parTransId="{56456085-31BC-485D-A655-048EFE74F2D6}" sibTransId="{A930CF7F-06FA-49FF-A5B7-95C3B6E73E26}"/>
    <dgm:cxn modelId="{D35EAC59-BC0D-4203-9D33-B0EE5C57AEAC}" type="presOf" srcId="{DE1A1C0F-3BC2-4D94-A020-6605AD730659}" destId="{132E1F80-3422-4BAA-BB23-913B3D739B55}" srcOrd="0" destOrd="0" presId="urn:microsoft.com/office/officeart/2005/8/layout/hierarchy3"/>
    <dgm:cxn modelId="{A9E7E0EA-8C6C-4794-B3F2-0AB0227FF8EC}" srcId="{1C203720-96B7-4BEF-8609-F1E61FF86C70}" destId="{9D0D128A-0B89-4B6D-8048-14515ED806DD}" srcOrd="0" destOrd="0" parTransId="{D96E17AB-6443-44BC-9A06-ACDB2B228AE3}" sibTransId="{56225D56-085F-435F-9975-E76D7E696444}"/>
    <dgm:cxn modelId="{448CE02F-F1EB-429F-B07D-F6CD2E2F4F39}" type="presOf" srcId="{1CB3F960-016D-42DA-AECE-E9FF73AD54AE}" destId="{4494C491-B4B1-4EFC-9E54-2626D4346E74}" srcOrd="0" destOrd="0" presId="urn:microsoft.com/office/officeart/2005/8/layout/hierarchy3"/>
    <dgm:cxn modelId="{BD1CCF84-5C88-4472-915C-4FBB372C453A}" type="presOf" srcId="{B9F622CC-F6B1-4C84-B060-21747E00D147}" destId="{79C9E30A-3443-45E2-AE70-F4EF24639206}" srcOrd="0" destOrd="0" presId="urn:microsoft.com/office/officeart/2005/8/layout/hierarchy3"/>
    <dgm:cxn modelId="{48DF83A0-66AF-4A13-8676-F4B4DBD425EE}" srcId="{5DD15BE3-325A-47FD-B31D-C8D940F7DF29}" destId="{CEFC66DF-3D55-4F1E-8059-EB59BCF3C6EE}" srcOrd="0" destOrd="0" parTransId="{A973A03E-BE37-458D-80B9-DAD2EACE2104}" sibTransId="{C78F7C3D-A379-4C4D-BACF-D668A18920E7}"/>
    <dgm:cxn modelId="{9E468ECB-3392-445E-BE76-F66F96374278}" type="presOf" srcId="{A973A03E-BE37-458D-80B9-DAD2EACE2104}" destId="{5E828362-6B27-451E-BB21-C65A5BAEF79C}" srcOrd="0" destOrd="0" presId="urn:microsoft.com/office/officeart/2005/8/layout/hierarchy3"/>
    <dgm:cxn modelId="{56872498-FA18-4222-B9E4-270FE2256F25}" srcId="{1C203720-96B7-4BEF-8609-F1E61FF86C70}" destId="{1CB3F960-016D-42DA-AECE-E9FF73AD54AE}" srcOrd="3" destOrd="0" parTransId="{0A8186B5-810A-4AD1-A88F-1D66B86EE2E9}" sibTransId="{5967B78C-4A6C-4A46-9A16-A246BF877B55}"/>
    <dgm:cxn modelId="{06B61FB6-F29C-4BB0-BC7E-E55BAEEFD92D}" type="presOf" srcId="{F3C768B6-DAB4-4F94-BB88-E27C3DB545E8}" destId="{97146BEB-8A9E-4A05-9BA7-0804C18E746B}" srcOrd="0" destOrd="0" presId="urn:microsoft.com/office/officeart/2005/8/layout/hierarchy3"/>
    <dgm:cxn modelId="{8E23A40A-9141-4B87-AFA9-2AD3E916FA05}" srcId="{1C203720-96B7-4BEF-8609-F1E61FF86C70}" destId="{B9F622CC-F6B1-4C84-B060-21747E00D147}" srcOrd="1" destOrd="0" parTransId="{5190FC0B-E601-4C50-9A08-E580B7F58AE8}" sibTransId="{A10808CA-5CB8-4B53-8DB2-0D246637532B}"/>
    <dgm:cxn modelId="{916FB087-03AC-4EC3-BB85-21A87DEA6620}" type="presParOf" srcId="{D4D9E49E-2CEF-4FE9-AEAA-ADF2067E9D75}" destId="{0E4A1F77-2269-402F-8F1D-8EC4ABBCE53A}" srcOrd="0" destOrd="0" presId="urn:microsoft.com/office/officeart/2005/8/layout/hierarchy3"/>
    <dgm:cxn modelId="{A67A63DD-6ACA-46B0-B269-83DEB29A4E06}" type="presParOf" srcId="{0E4A1F77-2269-402F-8F1D-8EC4ABBCE53A}" destId="{76F39F93-8A3D-4173-8D3E-ABCD9B4505AC}" srcOrd="0" destOrd="0" presId="urn:microsoft.com/office/officeart/2005/8/layout/hierarchy3"/>
    <dgm:cxn modelId="{69465916-BC85-4664-BAF6-7309D281AD63}" type="presParOf" srcId="{76F39F93-8A3D-4173-8D3E-ABCD9B4505AC}" destId="{AB5BDD78-DC14-40EF-A605-197EAEC63761}" srcOrd="0" destOrd="0" presId="urn:microsoft.com/office/officeart/2005/8/layout/hierarchy3"/>
    <dgm:cxn modelId="{B4AD34F8-F533-4E54-8DD0-5188A2DE5020}" type="presParOf" srcId="{76F39F93-8A3D-4173-8D3E-ABCD9B4505AC}" destId="{7269589D-4CFB-4B26-8CC4-9FE79EB3E0EC}" srcOrd="1" destOrd="0" presId="urn:microsoft.com/office/officeart/2005/8/layout/hierarchy3"/>
    <dgm:cxn modelId="{003BA5B7-B632-4671-913B-FABC623769BC}" type="presParOf" srcId="{0E4A1F77-2269-402F-8F1D-8EC4ABBCE53A}" destId="{25AA034B-1ED5-499C-8112-4B8EE73879F7}" srcOrd="1" destOrd="0" presId="urn:microsoft.com/office/officeart/2005/8/layout/hierarchy3"/>
    <dgm:cxn modelId="{3C543CC9-9346-4EB1-9200-BC938392D99B}" type="presParOf" srcId="{25AA034B-1ED5-499C-8112-4B8EE73879F7}" destId="{97146BEB-8A9E-4A05-9BA7-0804C18E746B}" srcOrd="0" destOrd="0" presId="urn:microsoft.com/office/officeart/2005/8/layout/hierarchy3"/>
    <dgm:cxn modelId="{66E6F819-B79E-40EE-8708-EFC3CBBA6CBE}" type="presParOf" srcId="{25AA034B-1ED5-499C-8112-4B8EE73879F7}" destId="{6AEB37DC-0498-4EAC-949F-5B03716A6759}" srcOrd="1" destOrd="0" presId="urn:microsoft.com/office/officeart/2005/8/layout/hierarchy3"/>
    <dgm:cxn modelId="{FB04CC89-C1A8-418C-81FB-DE69401A7DE2}" type="presParOf" srcId="{D4D9E49E-2CEF-4FE9-AEAA-ADF2067E9D75}" destId="{A4F7A01B-56BA-4670-8837-E81396647009}" srcOrd="1" destOrd="0" presId="urn:microsoft.com/office/officeart/2005/8/layout/hierarchy3"/>
    <dgm:cxn modelId="{DFDB5795-B374-40E7-A695-B33391379EA8}" type="presParOf" srcId="{A4F7A01B-56BA-4670-8837-E81396647009}" destId="{4476309D-680C-4CC4-85E0-78432A274072}" srcOrd="0" destOrd="0" presId="urn:microsoft.com/office/officeart/2005/8/layout/hierarchy3"/>
    <dgm:cxn modelId="{D57D4821-49EA-4687-93ED-25DAA43557D6}" type="presParOf" srcId="{4476309D-680C-4CC4-85E0-78432A274072}" destId="{2EDBF4BC-94C5-4CA0-A9FF-156DF5A3C033}" srcOrd="0" destOrd="0" presId="urn:microsoft.com/office/officeart/2005/8/layout/hierarchy3"/>
    <dgm:cxn modelId="{8085C736-5E79-4612-93ED-2DFD4D721760}" type="presParOf" srcId="{4476309D-680C-4CC4-85E0-78432A274072}" destId="{1D3CD89B-AB4F-4E41-AE77-226D8E965233}" srcOrd="1" destOrd="0" presId="urn:microsoft.com/office/officeart/2005/8/layout/hierarchy3"/>
    <dgm:cxn modelId="{1416CD6C-29D0-465B-8B08-F9B08D40DEDA}" type="presParOf" srcId="{A4F7A01B-56BA-4670-8837-E81396647009}" destId="{CD5CE818-F1C2-4616-8C76-7C173EAFE1A7}" srcOrd="1" destOrd="0" presId="urn:microsoft.com/office/officeart/2005/8/layout/hierarchy3"/>
    <dgm:cxn modelId="{E19CB96B-729C-488A-8575-293A0F35AC96}" type="presParOf" srcId="{CD5CE818-F1C2-4616-8C76-7C173EAFE1A7}" destId="{5E828362-6B27-451E-BB21-C65A5BAEF79C}" srcOrd="0" destOrd="0" presId="urn:microsoft.com/office/officeart/2005/8/layout/hierarchy3"/>
    <dgm:cxn modelId="{2C880C96-9A36-4516-A3DF-1A74DA7C97EF}" type="presParOf" srcId="{CD5CE818-F1C2-4616-8C76-7C173EAFE1A7}" destId="{DBF5FD54-B70C-48E2-BB24-DA11559EEB9F}" srcOrd="1" destOrd="0" presId="urn:microsoft.com/office/officeart/2005/8/layout/hierarchy3"/>
    <dgm:cxn modelId="{14138655-9355-4A54-B66F-8C26C0C64C5D}" type="presParOf" srcId="{CD5CE818-F1C2-4616-8C76-7C173EAFE1A7}" destId="{865D6D52-5CA9-4656-A3F6-740789DD6194}" srcOrd="2" destOrd="0" presId="urn:microsoft.com/office/officeart/2005/8/layout/hierarchy3"/>
    <dgm:cxn modelId="{E1FF5EF2-7196-49EF-809D-46C6D3A5F3B4}" type="presParOf" srcId="{CD5CE818-F1C2-4616-8C76-7C173EAFE1A7}" destId="{4561EA25-1B38-4CC1-9EB2-3DA553F5D63F}" srcOrd="3" destOrd="0" presId="urn:microsoft.com/office/officeart/2005/8/layout/hierarchy3"/>
    <dgm:cxn modelId="{9AD1BB03-C842-48E9-BDB6-492E53F35C5C}" type="presParOf" srcId="{D4D9E49E-2CEF-4FE9-AEAA-ADF2067E9D75}" destId="{CF63FE57-14A9-4678-A994-B5CABB2C89A5}" srcOrd="2" destOrd="0" presId="urn:microsoft.com/office/officeart/2005/8/layout/hierarchy3"/>
    <dgm:cxn modelId="{13CD3EFD-8F92-42B1-A26F-5759BC1114C5}" type="presParOf" srcId="{CF63FE57-14A9-4678-A994-B5CABB2C89A5}" destId="{72F852B5-DC3D-4E39-9F37-34A5549E0F25}" srcOrd="0" destOrd="0" presId="urn:microsoft.com/office/officeart/2005/8/layout/hierarchy3"/>
    <dgm:cxn modelId="{DC90E41A-5AA7-46CB-90DE-E415CD74F8E6}" type="presParOf" srcId="{72F852B5-DC3D-4E39-9F37-34A5549E0F25}" destId="{A6E271ED-9AAD-40CA-9EB5-A8E8183D996C}" srcOrd="0" destOrd="0" presId="urn:microsoft.com/office/officeart/2005/8/layout/hierarchy3"/>
    <dgm:cxn modelId="{7861B51C-81BF-4908-9011-A0C6538AA1DC}" type="presParOf" srcId="{72F852B5-DC3D-4E39-9F37-34A5549E0F25}" destId="{51018139-E1B0-4DD1-A152-DD6EEE3A9DB7}" srcOrd="1" destOrd="0" presId="urn:microsoft.com/office/officeart/2005/8/layout/hierarchy3"/>
    <dgm:cxn modelId="{3973FB89-0ED5-413F-9D31-862541C0DC45}" type="presParOf" srcId="{CF63FE57-14A9-4678-A994-B5CABB2C89A5}" destId="{5F0751FC-DF86-4E45-9AF0-95659496389E}" srcOrd="1" destOrd="0" presId="urn:microsoft.com/office/officeart/2005/8/layout/hierarchy3"/>
    <dgm:cxn modelId="{C1ADF54A-3CAA-4AD4-908E-8EB54641F1B7}" type="presParOf" srcId="{5F0751FC-DF86-4E45-9AF0-95659496389E}" destId="{3FBA7129-50C9-4AF1-86DF-4DAA15CDD59E}" srcOrd="0" destOrd="0" presId="urn:microsoft.com/office/officeart/2005/8/layout/hierarchy3"/>
    <dgm:cxn modelId="{66AC1D57-8C41-4C07-BF66-7A7873E47323}" type="presParOf" srcId="{5F0751FC-DF86-4E45-9AF0-95659496389E}" destId="{7841ED6E-C57A-4CA8-8D1F-BE42A1CCA098}" srcOrd="1" destOrd="0" presId="urn:microsoft.com/office/officeart/2005/8/layout/hierarchy3"/>
    <dgm:cxn modelId="{40447678-44D4-43B9-8619-B7186BC562D1}" type="presParOf" srcId="{5F0751FC-DF86-4E45-9AF0-95659496389E}" destId="{E883D106-014A-4983-932E-EBDF1C3DE87D}" srcOrd="2" destOrd="0" presId="urn:microsoft.com/office/officeart/2005/8/layout/hierarchy3"/>
    <dgm:cxn modelId="{2C557113-ABA4-4600-B7B6-1DC996DF95B1}" type="presParOf" srcId="{5F0751FC-DF86-4E45-9AF0-95659496389E}" destId="{79C9E30A-3443-45E2-AE70-F4EF24639206}" srcOrd="3" destOrd="0" presId="urn:microsoft.com/office/officeart/2005/8/layout/hierarchy3"/>
    <dgm:cxn modelId="{E420697C-6328-4C8D-845D-FEA1D69C7E70}" type="presParOf" srcId="{5F0751FC-DF86-4E45-9AF0-95659496389E}" destId="{D57BB591-2585-47B0-B912-0CF0BF4A15BD}" srcOrd="4" destOrd="0" presId="urn:microsoft.com/office/officeart/2005/8/layout/hierarchy3"/>
    <dgm:cxn modelId="{AFB0BAE2-CC4C-421B-8101-1F84A6231A04}" type="presParOf" srcId="{5F0751FC-DF86-4E45-9AF0-95659496389E}" destId="{132E1F80-3422-4BAA-BB23-913B3D739B55}" srcOrd="5" destOrd="0" presId="urn:microsoft.com/office/officeart/2005/8/layout/hierarchy3"/>
    <dgm:cxn modelId="{0B0F9D53-037D-4095-A371-6401D0AC1FD6}" type="presParOf" srcId="{5F0751FC-DF86-4E45-9AF0-95659496389E}" destId="{EB398008-B528-4E30-9279-7D2DEA0443A7}" srcOrd="6" destOrd="0" presId="urn:microsoft.com/office/officeart/2005/8/layout/hierarchy3"/>
    <dgm:cxn modelId="{F448ED56-7901-42BA-A18D-8F784C6C8991}" type="presParOf" srcId="{5F0751FC-DF86-4E45-9AF0-95659496389E}" destId="{4494C491-B4B1-4EFC-9E54-2626D4346E74}"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06F48-81DF-47AE-888C-BD7BC60C1057}">
      <dsp:nvSpPr>
        <dsp:cNvPr id="0" name=""/>
        <dsp:cNvSpPr/>
      </dsp:nvSpPr>
      <dsp:spPr>
        <a:xfrm>
          <a:off x="4066" y="142601"/>
          <a:ext cx="4801412" cy="1180745"/>
        </a:xfrm>
        <a:prstGeom prst="chevron">
          <a:avLst/>
        </a:prstGeom>
        <a:gradFill rotWithShape="0">
          <a:gsLst>
            <a:gs pos="0">
              <a:schemeClr val="accent2">
                <a:hueOff val="0"/>
                <a:satOff val="0"/>
                <a:lumOff val="0"/>
                <a:alphaOff val="0"/>
                <a:tint val="1000"/>
                <a:satMod val="255000"/>
              </a:schemeClr>
            </a:gs>
            <a:gs pos="55000">
              <a:schemeClr val="accent2">
                <a:hueOff val="0"/>
                <a:satOff val="0"/>
                <a:lumOff val="0"/>
                <a:alphaOff val="0"/>
                <a:tint val="12000"/>
                <a:satMod val="255000"/>
              </a:schemeClr>
            </a:gs>
            <a:gs pos="100000">
              <a:schemeClr val="accent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1.  Предоставить изменённые сведения об организации в УФК  по Тульской области</a:t>
          </a:r>
        </a:p>
        <a:p>
          <a:pPr lvl="0" algn="ctr"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a:t>
          </a:r>
          <a:r>
            <a:rPr lang="ru-RU" sz="1400" b="0" kern="1200" dirty="0" smtClean="0">
              <a:latin typeface="Times New Roman" panose="02020603050405020304" pitchFamily="18" charset="0"/>
              <a:cs typeface="Times New Roman" panose="02020603050405020304" pitchFamily="18" charset="0"/>
            </a:rPr>
            <a:t>Приложение №1 к Письму министерства финансов РФ и Казначейства России от 09.12.2014 N 42-7.4-05/5.7-747)</a:t>
          </a:r>
          <a:endParaRPr lang="ru-RU" sz="1400" kern="1200" dirty="0">
            <a:latin typeface="Times New Roman" panose="02020603050405020304" pitchFamily="18" charset="0"/>
            <a:cs typeface="Times New Roman" panose="02020603050405020304" pitchFamily="18" charset="0"/>
          </a:endParaRPr>
        </a:p>
      </dsp:txBody>
      <dsp:txXfrm>
        <a:off x="594439" y="142601"/>
        <a:ext cx="3620667" cy="1180745"/>
      </dsp:txXfrm>
    </dsp:sp>
    <dsp:sp modelId="{5B39ECB5-0D02-4C3F-8BD1-FFF0663F952A}">
      <dsp:nvSpPr>
        <dsp:cNvPr id="0" name=""/>
        <dsp:cNvSpPr/>
      </dsp:nvSpPr>
      <dsp:spPr>
        <a:xfrm>
          <a:off x="4421736" y="242965"/>
          <a:ext cx="4610693" cy="980018"/>
        </a:xfrm>
        <a:prstGeom prst="chevron">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ru-RU" sz="1400" b="0" kern="1200" dirty="0" smtClean="0">
              <a:latin typeface="Times New Roman" panose="02020603050405020304" pitchFamily="18" charset="0"/>
              <a:cs typeface="Times New Roman" panose="02020603050405020304" pitchFamily="18" charset="0"/>
            </a:rPr>
            <a:t>Расширить полномочия организации в сфере закупок</a:t>
          </a:r>
          <a:endParaRPr lang="ru-RU" sz="1400" b="0" kern="1200" dirty="0">
            <a:latin typeface="Times New Roman" panose="02020603050405020304" pitchFamily="18" charset="0"/>
            <a:cs typeface="Times New Roman" panose="02020603050405020304" pitchFamily="18" charset="0"/>
          </a:endParaRPr>
        </a:p>
      </dsp:txBody>
      <dsp:txXfrm>
        <a:off x="4911745" y="242965"/>
        <a:ext cx="3630675" cy="980018"/>
      </dsp:txXfrm>
    </dsp:sp>
    <dsp:sp modelId="{B483B456-370A-433F-B3AE-5154CADF8377}">
      <dsp:nvSpPr>
        <dsp:cNvPr id="0" name=""/>
        <dsp:cNvSpPr/>
      </dsp:nvSpPr>
      <dsp:spPr>
        <a:xfrm>
          <a:off x="4066" y="1488651"/>
          <a:ext cx="4801412" cy="1180745"/>
        </a:xfrm>
        <a:prstGeom prst="chevron">
          <a:avLst/>
        </a:prstGeom>
        <a:gradFill rotWithShape="0">
          <a:gsLst>
            <a:gs pos="0">
              <a:schemeClr val="accent3">
                <a:hueOff val="0"/>
                <a:satOff val="0"/>
                <a:lumOff val="0"/>
                <a:alphaOff val="0"/>
                <a:tint val="1000"/>
                <a:satMod val="255000"/>
              </a:schemeClr>
            </a:gs>
            <a:gs pos="55000">
              <a:schemeClr val="accent3">
                <a:hueOff val="0"/>
                <a:satOff val="0"/>
                <a:lumOff val="0"/>
                <a:alphaOff val="0"/>
                <a:tint val="12000"/>
                <a:satMod val="255000"/>
              </a:schemeClr>
            </a:gs>
            <a:gs pos="100000">
              <a:schemeClr val="accent3">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2. Определить круг лиц, ответственных за нормирование </a:t>
          </a:r>
          <a:endParaRPr lang="ru-RU" sz="1400" kern="1200" dirty="0">
            <a:latin typeface="Times New Roman" panose="02020603050405020304" pitchFamily="18" charset="0"/>
            <a:cs typeface="Times New Roman" panose="02020603050405020304" pitchFamily="18" charset="0"/>
          </a:endParaRPr>
        </a:p>
      </dsp:txBody>
      <dsp:txXfrm>
        <a:off x="594439" y="1488651"/>
        <a:ext cx="3620667" cy="1180745"/>
      </dsp:txXfrm>
    </dsp:sp>
    <dsp:sp modelId="{FDDFC14B-6715-45EF-A5B1-D35986691763}">
      <dsp:nvSpPr>
        <dsp:cNvPr id="0" name=""/>
        <dsp:cNvSpPr/>
      </dsp:nvSpPr>
      <dsp:spPr>
        <a:xfrm>
          <a:off x="4421736" y="1589014"/>
          <a:ext cx="4610693" cy="980018"/>
        </a:xfrm>
        <a:prstGeom prst="chevron">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Наделить правами в сфере нормирования сотрудников организации</a:t>
          </a:r>
          <a:endParaRPr lang="ru-RU" sz="1400" kern="1200" dirty="0">
            <a:latin typeface="Times New Roman" panose="02020603050405020304" pitchFamily="18" charset="0"/>
            <a:cs typeface="Times New Roman" panose="02020603050405020304" pitchFamily="18" charset="0"/>
          </a:endParaRPr>
        </a:p>
      </dsp:txBody>
      <dsp:txXfrm>
        <a:off x="4911745" y="1589014"/>
        <a:ext cx="3630675" cy="980018"/>
      </dsp:txXfrm>
    </dsp:sp>
    <dsp:sp modelId="{24B6DEC4-01AE-4321-9613-12CE6170536B}">
      <dsp:nvSpPr>
        <dsp:cNvPr id="0" name=""/>
        <dsp:cNvSpPr/>
      </dsp:nvSpPr>
      <dsp:spPr>
        <a:xfrm>
          <a:off x="4066" y="2843203"/>
          <a:ext cx="4801412" cy="1180745"/>
        </a:xfrm>
        <a:prstGeom prst="chevron">
          <a:avLst/>
        </a:prstGeom>
        <a:gradFill rotWithShape="0">
          <a:gsLst>
            <a:gs pos="0">
              <a:schemeClr val="accent4">
                <a:hueOff val="0"/>
                <a:satOff val="0"/>
                <a:lumOff val="0"/>
                <a:alphaOff val="0"/>
                <a:tint val="1000"/>
                <a:satMod val="255000"/>
              </a:schemeClr>
            </a:gs>
            <a:gs pos="55000">
              <a:schemeClr val="accent4">
                <a:hueOff val="0"/>
                <a:satOff val="0"/>
                <a:lumOff val="0"/>
                <a:alphaOff val="0"/>
                <a:tint val="12000"/>
                <a:satMod val="255000"/>
              </a:schemeClr>
            </a:gs>
            <a:gs pos="100000">
              <a:schemeClr val="accent4">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3. Предоставить документы в УФК  по Тульской области</a:t>
          </a:r>
        </a:p>
        <a:p>
          <a:pPr lvl="0" algn="ctr"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для получения ЭЦП с дополнительными полномочиями для нормирования </a:t>
          </a:r>
          <a:endParaRPr lang="ru-RU" sz="1400" kern="1200" dirty="0">
            <a:latin typeface="Times New Roman" panose="02020603050405020304" pitchFamily="18" charset="0"/>
            <a:cs typeface="Times New Roman" panose="02020603050405020304" pitchFamily="18" charset="0"/>
          </a:endParaRPr>
        </a:p>
      </dsp:txBody>
      <dsp:txXfrm>
        <a:off x="594439" y="2843203"/>
        <a:ext cx="3620667" cy="1180745"/>
      </dsp:txXfrm>
    </dsp:sp>
    <dsp:sp modelId="{AF905ABB-15CD-4232-ACDA-5C91F9753A06}">
      <dsp:nvSpPr>
        <dsp:cNvPr id="0" name=""/>
        <dsp:cNvSpPr/>
      </dsp:nvSpPr>
      <dsp:spPr>
        <a:xfrm>
          <a:off x="4421736" y="2834701"/>
          <a:ext cx="4610693" cy="1197749"/>
        </a:xfrm>
        <a:prstGeom prst="chevron">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Получить ЭЦП для каждого полномочия отдельно!</a:t>
          </a:r>
        </a:p>
        <a:p>
          <a:pPr lvl="0" algn="ctr"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Если сотрудник работает с  полномочиями заказчик и орган, утверждающий требования к отдельным видам товаров, работ, услуг, то у него должно быть 2 ЭЦП</a:t>
          </a:r>
          <a:endParaRPr lang="ru-RU" sz="1400" kern="1200" dirty="0">
            <a:latin typeface="Times New Roman" panose="02020603050405020304" pitchFamily="18" charset="0"/>
            <a:cs typeface="Times New Roman" panose="02020603050405020304" pitchFamily="18" charset="0"/>
          </a:endParaRPr>
        </a:p>
      </dsp:txBody>
      <dsp:txXfrm>
        <a:off x="5020611" y="2834701"/>
        <a:ext cx="3412944" cy="1197749"/>
      </dsp:txXfrm>
    </dsp:sp>
    <dsp:sp modelId="{B74B034B-54B4-4F5A-B48D-078A474C5D6A}">
      <dsp:nvSpPr>
        <dsp:cNvPr id="0" name=""/>
        <dsp:cNvSpPr/>
      </dsp:nvSpPr>
      <dsp:spPr>
        <a:xfrm>
          <a:off x="4066" y="4197754"/>
          <a:ext cx="4801412" cy="1180745"/>
        </a:xfrm>
        <a:prstGeom prst="chevron">
          <a:avLst/>
        </a:prstGeom>
        <a:gradFill rotWithShape="0">
          <a:gsLst>
            <a:gs pos="0">
              <a:schemeClr val="accent5">
                <a:hueOff val="0"/>
                <a:satOff val="0"/>
                <a:lumOff val="0"/>
                <a:alphaOff val="0"/>
                <a:tint val="1000"/>
                <a:satMod val="255000"/>
              </a:schemeClr>
            </a:gs>
            <a:gs pos="55000">
              <a:schemeClr val="accent5">
                <a:hueOff val="0"/>
                <a:satOff val="0"/>
                <a:lumOff val="0"/>
                <a:alphaOff val="0"/>
                <a:tint val="12000"/>
                <a:satMod val="255000"/>
              </a:schemeClr>
            </a:gs>
            <a:gs pos="100000">
              <a:schemeClr val="accent5">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4. Разместить информацию в р</a:t>
          </a:r>
          <a:r>
            <a:rPr lang="ru-RU" sz="1400" b="0" kern="1200" dirty="0" smtClean="0">
              <a:latin typeface="Times New Roman" panose="02020603050405020304" pitchFamily="18" charset="0"/>
              <a:cs typeface="Times New Roman" panose="02020603050405020304" pitchFamily="18" charset="0"/>
            </a:rPr>
            <a:t>еестре правил нормирования, требований к отдельным видам товаров, работ, услуг и нормативных затрат на </a:t>
          </a:r>
          <a:r>
            <a:rPr lang="en-US" sz="1400" b="0" kern="1200" dirty="0" smtClean="0">
              <a:latin typeface="Times New Roman" panose="02020603050405020304" pitchFamily="18" charset="0"/>
              <a:cs typeface="Times New Roman" panose="02020603050405020304" pitchFamily="18" charset="0"/>
            </a:rPr>
            <a:t>(http://zakupki.gov.ru)</a:t>
          </a:r>
          <a:endParaRPr lang="ru-RU" sz="1400" b="0" kern="1200" dirty="0">
            <a:latin typeface="Times New Roman" panose="02020603050405020304" pitchFamily="18" charset="0"/>
            <a:cs typeface="Times New Roman" panose="02020603050405020304" pitchFamily="18" charset="0"/>
          </a:endParaRPr>
        </a:p>
      </dsp:txBody>
      <dsp:txXfrm>
        <a:off x="594439" y="4197754"/>
        <a:ext cx="3620667" cy="1180745"/>
      </dsp:txXfrm>
    </dsp:sp>
    <dsp:sp modelId="{08B69776-18DB-4E59-BB91-E68E1021DA67}">
      <dsp:nvSpPr>
        <dsp:cNvPr id="0" name=""/>
        <dsp:cNvSpPr/>
      </dsp:nvSpPr>
      <dsp:spPr>
        <a:xfrm>
          <a:off x="4421736" y="4298118"/>
          <a:ext cx="4610693" cy="980018"/>
        </a:xfrm>
        <a:prstGeom prst="chevron">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1. Опубликовать </a:t>
          </a:r>
          <a:r>
            <a:rPr lang="ru-RU" sz="1400" kern="1200" dirty="0" smtClean="0"/>
            <a:t>нормативные затраты</a:t>
          </a:r>
        </a:p>
        <a:p>
          <a:pPr lvl="0" algn="ctr"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2. Опубликовать </a:t>
          </a:r>
          <a:r>
            <a:rPr lang="ru-RU" sz="1400" b="0" kern="1200" dirty="0" smtClean="0">
              <a:latin typeface="Times New Roman" panose="02020603050405020304" pitchFamily="18" charset="0"/>
              <a:cs typeface="Times New Roman" panose="02020603050405020304" pitchFamily="18" charset="0"/>
            </a:rPr>
            <a:t>требования к отдельным видам товаров, работ, услуг</a:t>
          </a:r>
          <a:endParaRPr lang="ru-RU" sz="1400" kern="1200" dirty="0">
            <a:latin typeface="Times New Roman" panose="02020603050405020304" pitchFamily="18" charset="0"/>
            <a:cs typeface="Times New Roman" panose="02020603050405020304" pitchFamily="18" charset="0"/>
          </a:endParaRPr>
        </a:p>
      </dsp:txBody>
      <dsp:txXfrm>
        <a:off x="4911745" y="4298118"/>
        <a:ext cx="3630675" cy="9800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FE997-5E19-4C5B-8DC9-6822D721F2B6}">
      <dsp:nvSpPr>
        <dsp:cNvPr id="0" name=""/>
        <dsp:cNvSpPr/>
      </dsp:nvSpPr>
      <dsp:spPr>
        <a:xfrm>
          <a:off x="156108" y="270597"/>
          <a:ext cx="1284050" cy="951853"/>
        </a:xfrm>
        <a:prstGeom prst="rect">
          <a:avLst/>
        </a:prstGeom>
        <a:solidFill>
          <a:schemeClr val="accent4"/>
        </a:soli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1 заказчик  </a:t>
          </a:r>
          <a:endParaRPr lang="ru-RU" sz="1400" kern="1200" dirty="0">
            <a:latin typeface="Times New Roman" panose="02020603050405020304" pitchFamily="18" charset="0"/>
            <a:cs typeface="Times New Roman" panose="02020603050405020304" pitchFamily="18" charset="0"/>
          </a:endParaRPr>
        </a:p>
      </dsp:txBody>
      <dsp:txXfrm>
        <a:off x="156108" y="270597"/>
        <a:ext cx="1284050" cy="951853"/>
      </dsp:txXfrm>
    </dsp:sp>
    <dsp:sp modelId="{1159A3B5-9B86-4E16-94D8-EB31AD446EBD}">
      <dsp:nvSpPr>
        <dsp:cNvPr id="0" name=""/>
        <dsp:cNvSpPr/>
      </dsp:nvSpPr>
      <dsp:spPr>
        <a:xfrm>
          <a:off x="1581937" y="270597"/>
          <a:ext cx="1586422" cy="951853"/>
        </a:xfrm>
        <a:prstGeom prst="rect">
          <a:avLst/>
        </a:prstGeom>
        <a:gradFill rotWithShape="0">
          <a:gsLst>
            <a:gs pos="0">
              <a:schemeClr val="accent3">
                <a:hueOff val="0"/>
                <a:satOff val="0"/>
                <a:lumOff val="0"/>
                <a:alphaOff val="0"/>
                <a:tint val="1000"/>
                <a:satMod val="255000"/>
              </a:schemeClr>
            </a:gs>
            <a:gs pos="55000">
              <a:schemeClr val="accent3">
                <a:hueOff val="0"/>
                <a:satOff val="0"/>
                <a:lumOff val="0"/>
                <a:alphaOff val="0"/>
                <a:tint val="12000"/>
                <a:satMod val="255000"/>
              </a:schemeClr>
            </a:gs>
            <a:gs pos="100000">
              <a:schemeClr val="accent3">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2 уполномоченный орган </a:t>
          </a:r>
          <a:endParaRPr lang="ru-RU" sz="1400" kern="1200" dirty="0">
            <a:latin typeface="Times New Roman" panose="02020603050405020304" pitchFamily="18" charset="0"/>
            <a:cs typeface="Times New Roman" panose="02020603050405020304" pitchFamily="18" charset="0"/>
          </a:endParaRPr>
        </a:p>
      </dsp:txBody>
      <dsp:txXfrm>
        <a:off x="1581937" y="270597"/>
        <a:ext cx="1586422" cy="951853"/>
      </dsp:txXfrm>
    </dsp:sp>
    <dsp:sp modelId="{6ACDE3C2-1D90-4D01-B154-1B61D35A744C}">
      <dsp:nvSpPr>
        <dsp:cNvPr id="0" name=""/>
        <dsp:cNvSpPr/>
      </dsp:nvSpPr>
      <dsp:spPr>
        <a:xfrm>
          <a:off x="3312375" y="270597"/>
          <a:ext cx="1586422" cy="951853"/>
        </a:xfrm>
        <a:prstGeom prst="rect">
          <a:avLst/>
        </a:prstGeom>
        <a:gradFill rotWithShape="0">
          <a:gsLst>
            <a:gs pos="0">
              <a:schemeClr val="accent4">
                <a:hueOff val="0"/>
                <a:satOff val="0"/>
                <a:lumOff val="0"/>
                <a:alphaOff val="0"/>
                <a:tint val="1000"/>
                <a:satMod val="255000"/>
              </a:schemeClr>
            </a:gs>
            <a:gs pos="55000">
              <a:schemeClr val="accent4">
                <a:hueOff val="0"/>
                <a:satOff val="0"/>
                <a:lumOff val="0"/>
                <a:alphaOff val="0"/>
                <a:tint val="12000"/>
                <a:satMod val="255000"/>
              </a:schemeClr>
            </a:gs>
            <a:gs pos="100000">
              <a:schemeClr val="accent4">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kern="1200" smtClean="0">
              <a:latin typeface="Times New Roman" panose="02020603050405020304" pitchFamily="18" charset="0"/>
              <a:cs typeface="Times New Roman" panose="02020603050405020304" pitchFamily="18" charset="0"/>
            </a:rPr>
            <a:t>3 уполномоченное учреждение </a:t>
          </a:r>
          <a:endParaRPr lang="ru-RU" sz="1400" kern="1200">
            <a:latin typeface="Times New Roman" panose="02020603050405020304" pitchFamily="18" charset="0"/>
            <a:cs typeface="Times New Roman" panose="02020603050405020304" pitchFamily="18" charset="0"/>
          </a:endParaRPr>
        </a:p>
      </dsp:txBody>
      <dsp:txXfrm>
        <a:off x="3312375" y="270597"/>
        <a:ext cx="1586422" cy="951853"/>
      </dsp:txXfrm>
    </dsp:sp>
    <dsp:sp modelId="{5461EF3D-A115-4757-BC3E-9F8844F85A74}">
      <dsp:nvSpPr>
        <dsp:cNvPr id="0" name=""/>
        <dsp:cNvSpPr/>
      </dsp:nvSpPr>
      <dsp:spPr>
        <a:xfrm>
          <a:off x="5217400" y="270597"/>
          <a:ext cx="1586422" cy="951853"/>
        </a:xfrm>
        <a:prstGeom prst="rect">
          <a:avLst/>
        </a:prstGeom>
        <a:gradFill rotWithShape="0">
          <a:gsLst>
            <a:gs pos="0">
              <a:schemeClr val="accent5">
                <a:hueOff val="0"/>
                <a:satOff val="0"/>
                <a:lumOff val="0"/>
                <a:alphaOff val="0"/>
                <a:tint val="1000"/>
                <a:satMod val="255000"/>
              </a:schemeClr>
            </a:gs>
            <a:gs pos="55000">
              <a:schemeClr val="accent5">
                <a:hueOff val="0"/>
                <a:satOff val="0"/>
                <a:lumOff val="0"/>
                <a:alphaOff val="0"/>
                <a:tint val="12000"/>
                <a:satMod val="255000"/>
              </a:schemeClr>
            </a:gs>
            <a:gs pos="100000">
              <a:schemeClr val="accent5">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4 специализированная организация </a:t>
          </a:r>
          <a:endParaRPr lang="ru-RU" sz="1400" kern="1200" dirty="0">
            <a:latin typeface="Times New Roman" panose="02020603050405020304" pitchFamily="18" charset="0"/>
            <a:cs typeface="Times New Roman" panose="02020603050405020304" pitchFamily="18" charset="0"/>
          </a:endParaRPr>
        </a:p>
      </dsp:txBody>
      <dsp:txXfrm>
        <a:off x="5217400" y="270597"/>
        <a:ext cx="1586422" cy="951853"/>
      </dsp:txXfrm>
    </dsp:sp>
    <dsp:sp modelId="{7168F7DB-F4BF-446A-A6A7-57605038D3EF}">
      <dsp:nvSpPr>
        <dsp:cNvPr id="0" name=""/>
        <dsp:cNvSpPr/>
      </dsp:nvSpPr>
      <dsp:spPr>
        <a:xfrm>
          <a:off x="6962465" y="270597"/>
          <a:ext cx="1586422" cy="951853"/>
        </a:xfrm>
        <a:prstGeom prst="rect">
          <a:avLst/>
        </a:prstGeom>
        <a:gradFill rotWithShape="0">
          <a:gsLst>
            <a:gs pos="0">
              <a:schemeClr val="accent6">
                <a:hueOff val="0"/>
                <a:satOff val="0"/>
                <a:lumOff val="0"/>
                <a:alphaOff val="0"/>
                <a:tint val="1000"/>
                <a:satMod val="255000"/>
              </a:schemeClr>
            </a:gs>
            <a:gs pos="55000">
              <a:schemeClr val="accent6">
                <a:hueOff val="0"/>
                <a:satOff val="0"/>
                <a:lumOff val="0"/>
                <a:alphaOff val="0"/>
                <a:tint val="12000"/>
                <a:satMod val="255000"/>
              </a:schemeClr>
            </a:gs>
            <a:gs pos="100000">
              <a:schemeClr val="accent6">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kern="1200" smtClean="0">
              <a:latin typeface="Times New Roman" panose="02020603050405020304" pitchFamily="18" charset="0"/>
              <a:cs typeface="Times New Roman" panose="02020603050405020304" pitchFamily="18" charset="0"/>
            </a:rPr>
            <a:t>5 контрольный орган в сфере закупок </a:t>
          </a:r>
          <a:endParaRPr lang="ru-RU" sz="1400" kern="1200">
            <a:latin typeface="Times New Roman" panose="02020603050405020304" pitchFamily="18" charset="0"/>
            <a:cs typeface="Times New Roman" panose="02020603050405020304" pitchFamily="18" charset="0"/>
          </a:endParaRPr>
        </a:p>
      </dsp:txBody>
      <dsp:txXfrm>
        <a:off x="6962465" y="270597"/>
        <a:ext cx="1586422" cy="951853"/>
      </dsp:txXfrm>
    </dsp:sp>
    <dsp:sp modelId="{AE750BED-5DAE-4E0D-95FC-878609C14193}">
      <dsp:nvSpPr>
        <dsp:cNvPr id="0" name=""/>
        <dsp:cNvSpPr/>
      </dsp:nvSpPr>
      <dsp:spPr>
        <a:xfrm>
          <a:off x="41933" y="1381093"/>
          <a:ext cx="3514402" cy="951853"/>
        </a:xfrm>
        <a:prstGeom prst="rect">
          <a:avLst/>
        </a:prstGeom>
        <a:gradFill rotWithShape="0">
          <a:gsLst>
            <a:gs pos="0">
              <a:schemeClr val="accent2">
                <a:hueOff val="0"/>
                <a:satOff val="0"/>
                <a:lumOff val="0"/>
                <a:alphaOff val="0"/>
                <a:tint val="1000"/>
                <a:satMod val="255000"/>
              </a:schemeClr>
            </a:gs>
            <a:gs pos="55000">
              <a:schemeClr val="accent2">
                <a:hueOff val="0"/>
                <a:satOff val="0"/>
                <a:lumOff val="0"/>
                <a:alphaOff val="0"/>
                <a:tint val="12000"/>
                <a:satMod val="255000"/>
              </a:schemeClr>
            </a:gs>
            <a:gs pos="100000">
              <a:schemeClr val="accent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6 орган контроля соответствия информации об объеме финансового обеспечения и идентификационных кодах закупок </a:t>
          </a:r>
          <a:endParaRPr lang="ru-RU" sz="1400" kern="1200" dirty="0">
            <a:latin typeface="Times New Roman" panose="02020603050405020304" pitchFamily="18" charset="0"/>
            <a:cs typeface="Times New Roman" panose="02020603050405020304" pitchFamily="18" charset="0"/>
          </a:endParaRPr>
        </a:p>
      </dsp:txBody>
      <dsp:txXfrm>
        <a:off x="41933" y="1381093"/>
        <a:ext cx="3514402" cy="951853"/>
      </dsp:txXfrm>
    </dsp:sp>
    <dsp:sp modelId="{BCC4391F-E836-4ABF-A26C-535DCA13C78C}">
      <dsp:nvSpPr>
        <dsp:cNvPr id="0" name=""/>
        <dsp:cNvSpPr/>
      </dsp:nvSpPr>
      <dsp:spPr>
        <a:xfrm>
          <a:off x="3714978" y="1381093"/>
          <a:ext cx="1586422" cy="951853"/>
        </a:xfrm>
        <a:prstGeom prst="rect">
          <a:avLst/>
        </a:prstGeom>
        <a:gradFill rotWithShape="0">
          <a:gsLst>
            <a:gs pos="0">
              <a:schemeClr val="accent3">
                <a:hueOff val="0"/>
                <a:satOff val="0"/>
                <a:lumOff val="0"/>
                <a:alphaOff val="0"/>
                <a:tint val="1000"/>
                <a:satMod val="255000"/>
              </a:schemeClr>
            </a:gs>
            <a:gs pos="55000">
              <a:schemeClr val="accent3">
                <a:hueOff val="0"/>
                <a:satOff val="0"/>
                <a:lumOff val="0"/>
                <a:alphaOff val="0"/>
                <a:tint val="12000"/>
                <a:satMod val="255000"/>
              </a:schemeClr>
            </a:gs>
            <a:gs pos="100000">
              <a:schemeClr val="accent3">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kern="1200" smtClean="0">
              <a:latin typeface="Times New Roman" panose="02020603050405020304" pitchFamily="18" charset="0"/>
              <a:cs typeface="Times New Roman" panose="02020603050405020304" pitchFamily="18" charset="0"/>
            </a:rPr>
            <a:t>7 орган внутреннего контроля  </a:t>
          </a:r>
          <a:endParaRPr lang="ru-RU" sz="1400" kern="1200">
            <a:latin typeface="Times New Roman" panose="02020603050405020304" pitchFamily="18" charset="0"/>
            <a:cs typeface="Times New Roman" panose="02020603050405020304" pitchFamily="18" charset="0"/>
          </a:endParaRPr>
        </a:p>
      </dsp:txBody>
      <dsp:txXfrm>
        <a:off x="3714978" y="1381093"/>
        <a:ext cx="1586422" cy="951853"/>
      </dsp:txXfrm>
    </dsp:sp>
    <dsp:sp modelId="{E6C8C748-E356-4ABE-A18D-D33F090B0ACB}">
      <dsp:nvSpPr>
        <dsp:cNvPr id="0" name=""/>
        <dsp:cNvSpPr/>
      </dsp:nvSpPr>
      <dsp:spPr>
        <a:xfrm>
          <a:off x="5460043" y="1381093"/>
          <a:ext cx="1586422" cy="951853"/>
        </a:xfrm>
        <a:prstGeom prst="rect">
          <a:avLst/>
        </a:prstGeom>
        <a:gradFill rotWithShape="0">
          <a:gsLst>
            <a:gs pos="0">
              <a:schemeClr val="accent4">
                <a:hueOff val="0"/>
                <a:satOff val="0"/>
                <a:lumOff val="0"/>
                <a:alphaOff val="0"/>
                <a:tint val="1000"/>
                <a:satMod val="255000"/>
              </a:schemeClr>
            </a:gs>
            <a:gs pos="55000">
              <a:schemeClr val="accent4">
                <a:hueOff val="0"/>
                <a:satOff val="0"/>
                <a:lumOff val="0"/>
                <a:alphaOff val="0"/>
                <a:tint val="12000"/>
                <a:satMod val="255000"/>
              </a:schemeClr>
            </a:gs>
            <a:gs pos="100000">
              <a:schemeClr val="accent4">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kern="1200" smtClean="0">
              <a:latin typeface="Times New Roman" panose="02020603050405020304" pitchFamily="18" charset="0"/>
              <a:cs typeface="Times New Roman" panose="02020603050405020304" pitchFamily="18" charset="0"/>
            </a:rPr>
            <a:t>8 финансовый орган </a:t>
          </a:r>
          <a:endParaRPr lang="ru-RU" sz="1400" kern="1200">
            <a:latin typeface="Times New Roman" panose="02020603050405020304" pitchFamily="18" charset="0"/>
            <a:cs typeface="Times New Roman" panose="02020603050405020304" pitchFamily="18" charset="0"/>
          </a:endParaRPr>
        </a:p>
      </dsp:txBody>
      <dsp:txXfrm>
        <a:off x="5460043" y="1381093"/>
        <a:ext cx="1586422" cy="951853"/>
      </dsp:txXfrm>
    </dsp:sp>
    <dsp:sp modelId="{B1EC450C-3092-484F-99FD-19C434411609}">
      <dsp:nvSpPr>
        <dsp:cNvPr id="0" name=""/>
        <dsp:cNvSpPr/>
      </dsp:nvSpPr>
      <dsp:spPr>
        <a:xfrm>
          <a:off x="7205108" y="1381093"/>
          <a:ext cx="1586422" cy="951853"/>
        </a:xfrm>
        <a:prstGeom prst="rect">
          <a:avLst/>
        </a:prstGeom>
        <a:gradFill rotWithShape="0">
          <a:gsLst>
            <a:gs pos="0">
              <a:schemeClr val="accent5">
                <a:hueOff val="0"/>
                <a:satOff val="0"/>
                <a:lumOff val="0"/>
                <a:alphaOff val="0"/>
                <a:tint val="1000"/>
                <a:satMod val="255000"/>
              </a:schemeClr>
            </a:gs>
            <a:gs pos="55000">
              <a:schemeClr val="accent5">
                <a:hueOff val="0"/>
                <a:satOff val="0"/>
                <a:lumOff val="0"/>
                <a:alphaOff val="0"/>
                <a:tint val="12000"/>
                <a:satMod val="255000"/>
              </a:schemeClr>
            </a:gs>
            <a:gs pos="100000">
              <a:schemeClr val="accent5">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kern="1200" smtClean="0">
              <a:latin typeface="Times New Roman" panose="02020603050405020304" pitchFamily="18" charset="0"/>
              <a:cs typeface="Times New Roman" panose="02020603050405020304" pitchFamily="18" charset="0"/>
            </a:rPr>
            <a:t>9 оператор ООС </a:t>
          </a:r>
          <a:endParaRPr lang="ru-RU" sz="1400" kern="1200">
            <a:latin typeface="Times New Roman" panose="02020603050405020304" pitchFamily="18" charset="0"/>
            <a:cs typeface="Times New Roman" panose="02020603050405020304" pitchFamily="18" charset="0"/>
          </a:endParaRPr>
        </a:p>
      </dsp:txBody>
      <dsp:txXfrm>
        <a:off x="7205108" y="1381093"/>
        <a:ext cx="1586422" cy="951853"/>
      </dsp:txXfrm>
    </dsp:sp>
    <dsp:sp modelId="{4E70A4AC-1191-4BAE-A53A-321BF55DA665}">
      <dsp:nvSpPr>
        <dsp:cNvPr id="0" name=""/>
        <dsp:cNvSpPr/>
      </dsp:nvSpPr>
      <dsp:spPr>
        <a:xfrm>
          <a:off x="207087" y="2491589"/>
          <a:ext cx="1586422" cy="951853"/>
        </a:xfrm>
        <a:prstGeom prst="rect">
          <a:avLst/>
        </a:prstGeom>
        <a:gradFill rotWithShape="0">
          <a:gsLst>
            <a:gs pos="0">
              <a:schemeClr val="accent6">
                <a:hueOff val="0"/>
                <a:satOff val="0"/>
                <a:lumOff val="0"/>
                <a:alphaOff val="0"/>
                <a:tint val="1000"/>
                <a:satMod val="255000"/>
              </a:schemeClr>
            </a:gs>
            <a:gs pos="55000">
              <a:schemeClr val="accent6">
                <a:hueOff val="0"/>
                <a:satOff val="0"/>
                <a:lumOff val="0"/>
                <a:alphaOff val="0"/>
                <a:tint val="12000"/>
                <a:satMod val="255000"/>
              </a:schemeClr>
            </a:gs>
            <a:gs pos="100000">
              <a:schemeClr val="accent6">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kern="1200" smtClean="0">
              <a:latin typeface="Times New Roman" panose="02020603050405020304" pitchFamily="18" charset="0"/>
              <a:cs typeface="Times New Roman" panose="02020603050405020304" pitchFamily="18" charset="0"/>
            </a:rPr>
            <a:t>10 оператор электронной площадки </a:t>
          </a:r>
          <a:endParaRPr lang="ru-RU" sz="1400" kern="1200">
            <a:latin typeface="Times New Roman" panose="02020603050405020304" pitchFamily="18" charset="0"/>
            <a:cs typeface="Times New Roman" panose="02020603050405020304" pitchFamily="18" charset="0"/>
          </a:endParaRPr>
        </a:p>
      </dsp:txBody>
      <dsp:txXfrm>
        <a:off x="207087" y="2491589"/>
        <a:ext cx="1586422" cy="951853"/>
      </dsp:txXfrm>
    </dsp:sp>
    <dsp:sp modelId="{78AAF93A-1864-4CC3-9FD6-9447B6B720C5}">
      <dsp:nvSpPr>
        <dsp:cNvPr id="0" name=""/>
        <dsp:cNvSpPr/>
      </dsp:nvSpPr>
      <dsp:spPr>
        <a:xfrm>
          <a:off x="1952153" y="2491589"/>
          <a:ext cx="1586422" cy="951853"/>
        </a:xfrm>
        <a:prstGeom prst="rect">
          <a:avLst/>
        </a:prstGeom>
        <a:gradFill rotWithShape="0">
          <a:gsLst>
            <a:gs pos="0">
              <a:schemeClr val="accent2">
                <a:hueOff val="0"/>
                <a:satOff val="0"/>
                <a:lumOff val="0"/>
                <a:alphaOff val="0"/>
                <a:tint val="1000"/>
                <a:satMod val="255000"/>
              </a:schemeClr>
            </a:gs>
            <a:gs pos="55000">
              <a:schemeClr val="accent2">
                <a:hueOff val="0"/>
                <a:satOff val="0"/>
                <a:lumOff val="0"/>
                <a:alphaOff val="0"/>
                <a:tint val="12000"/>
                <a:satMod val="255000"/>
              </a:schemeClr>
            </a:gs>
            <a:gs pos="100000">
              <a:schemeClr val="accent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kern="1200" smtClean="0">
              <a:latin typeface="Times New Roman" panose="02020603050405020304" pitchFamily="18" charset="0"/>
              <a:cs typeface="Times New Roman" panose="02020603050405020304" pitchFamily="18" charset="0"/>
            </a:rPr>
            <a:t>11 орган аудита </a:t>
          </a:r>
          <a:endParaRPr lang="ru-RU" sz="1400" kern="1200">
            <a:latin typeface="Times New Roman" panose="02020603050405020304" pitchFamily="18" charset="0"/>
            <a:cs typeface="Times New Roman" panose="02020603050405020304" pitchFamily="18" charset="0"/>
          </a:endParaRPr>
        </a:p>
      </dsp:txBody>
      <dsp:txXfrm>
        <a:off x="1952153" y="2491589"/>
        <a:ext cx="1586422" cy="951853"/>
      </dsp:txXfrm>
    </dsp:sp>
    <dsp:sp modelId="{DF34B5FE-84F9-49F5-BF0B-FF2BB5F41C15}">
      <dsp:nvSpPr>
        <dsp:cNvPr id="0" name=""/>
        <dsp:cNvSpPr/>
      </dsp:nvSpPr>
      <dsp:spPr>
        <a:xfrm>
          <a:off x="3697218" y="2491589"/>
          <a:ext cx="1586422" cy="951853"/>
        </a:xfrm>
        <a:prstGeom prst="rect">
          <a:avLst/>
        </a:prstGeom>
        <a:solidFill>
          <a:schemeClr val="accent4"/>
        </a:soli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12 орган, устанавливающий правила нормирования </a:t>
          </a:r>
          <a:endParaRPr lang="ru-RU" sz="1400" kern="1200" dirty="0">
            <a:latin typeface="Times New Roman" panose="02020603050405020304" pitchFamily="18" charset="0"/>
            <a:cs typeface="Times New Roman" panose="02020603050405020304" pitchFamily="18" charset="0"/>
          </a:endParaRPr>
        </a:p>
      </dsp:txBody>
      <dsp:txXfrm>
        <a:off x="3697218" y="2491589"/>
        <a:ext cx="1586422" cy="951853"/>
      </dsp:txXfrm>
    </dsp:sp>
    <dsp:sp modelId="{838B765F-4C2A-41BE-ACB3-4CAAC22EEC7C}">
      <dsp:nvSpPr>
        <dsp:cNvPr id="0" name=""/>
        <dsp:cNvSpPr/>
      </dsp:nvSpPr>
      <dsp:spPr>
        <a:xfrm>
          <a:off x="5442283" y="2491589"/>
          <a:ext cx="3184093" cy="951853"/>
        </a:xfrm>
        <a:prstGeom prst="rect">
          <a:avLst/>
        </a:prstGeom>
        <a:solidFill>
          <a:schemeClr val="accent4"/>
        </a:soli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13 орган, утверждающий требования к отдельным видам товаров, работ, услуг </a:t>
          </a:r>
          <a:endParaRPr lang="ru-RU" sz="1400" kern="1200" dirty="0">
            <a:latin typeface="Times New Roman" panose="02020603050405020304" pitchFamily="18" charset="0"/>
            <a:cs typeface="Times New Roman" panose="02020603050405020304" pitchFamily="18" charset="0"/>
          </a:endParaRPr>
        </a:p>
      </dsp:txBody>
      <dsp:txXfrm>
        <a:off x="5442283" y="2491589"/>
        <a:ext cx="3184093" cy="951853"/>
      </dsp:txXfrm>
    </dsp:sp>
    <dsp:sp modelId="{F58E0936-C446-4863-87D0-4F25277528EC}">
      <dsp:nvSpPr>
        <dsp:cNvPr id="0" name=""/>
        <dsp:cNvSpPr/>
      </dsp:nvSpPr>
      <dsp:spPr>
        <a:xfrm>
          <a:off x="118057" y="3602085"/>
          <a:ext cx="1586422" cy="951853"/>
        </a:xfrm>
        <a:prstGeom prst="rect">
          <a:avLst/>
        </a:prstGeom>
        <a:gradFill rotWithShape="0">
          <a:gsLst>
            <a:gs pos="0">
              <a:schemeClr val="accent5">
                <a:hueOff val="0"/>
                <a:satOff val="0"/>
                <a:lumOff val="0"/>
                <a:alphaOff val="0"/>
                <a:tint val="1000"/>
                <a:satMod val="255000"/>
              </a:schemeClr>
            </a:gs>
            <a:gs pos="55000">
              <a:schemeClr val="accent5">
                <a:hueOff val="0"/>
                <a:satOff val="0"/>
                <a:lumOff val="0"/>
                <a:alphaOff val="0"/>
                <a:tint val="12000"/>
                <a:satMod val="255000"/>
              </a:schemeClr>
            </a:gs>
            <a:gs pos="100000">
              <a:schemeClr val="accent5">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kern="1200" smtClean="0">
              <a:latin typeface="Times New Roman" panose="02020603050405020304" pitchFamily="18" charset="0"/>
              <a:cs typeface="Times New Roman" panose="02020603050405020304" pitchFamily="18" charset="0"/>
            </a:rPr>
            <a:t>14 банк </a:t>
          </a:r>
          <a:endParaRPr lang="ru-RU" sz="1400" kern="1200">
            <a:latin typeface="Times New Roman" panose="02020603050405020304" pitchFamily="18" charset="0"/>
            <a:cs typeface="Times New Roman" panose="02020603050405020304" pitchFamily="18" charset="0"/>
          </a:endParaRPr>
        </a:p>
      </dsp:txBody>
      <dsp:txXfrm>
        <a:off x="118057" y="3602085"/>
        <a:ext cx="1586422" cy="951853"/>
      </dsp:txXfrm>
    </dsp:sp>
    <dsp:sp modelId="{B45CC00C-9EB6-47D6-B909-8298E863C1C7}">
      <dsp:nvSpPr>
        <dsp:cNvPr id="0" name=""/>
        <dsp:cNvSpPr/>
      </dsp:nvSpPr>
      <dsp:spPr>
        <a:xfrm>
          <a:off x="1863123" y="3602085"/>
          <a:ext cx="1586422" cy="951853"/>
        </a:xfrm>
        <a:prstGeom prst="rect">
          <a:avLst/>
        </a:prstGeom>
        <a:gradFill rotWithShape="0">
          <a:gsLst>
            <a:gs pos="0">
              <a:schemeClr val="accent6">
                <a:hueOff val="0"/>
                <a:satOff val="0"/>
                <a:lumOff val="0"/>
                <a:alphaOff val="0"/>
                <a:tint val="1000"/>
                <a:satMod val="255000"/>
              </a:schemeClr>
            </a:gs>
            <a:gs pos="55000">
              <a:schemeClr val="accent6">
                <a:hueOff val="0"/>
                <a:satOff val="0"/>
                <a:lumOff val="0"/>
                <a:alphaOff val="0"/>
                <a:tint val="12000"/>
                <a:satMod val="255000"/>
              </a:schemeClr>
            </a:gs>
            <a:gs pos="100000">
              <a:schemeClr val="accent6">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kern="1200" smtClean="0">
              <a:latin typeface="Times New Roman" panose="02020603050405020304" pitchFamily="18" charset="0"/>
              <a:cs typeface="Times New Roman" panose="02020603050405020304" pitchFamily="18" charset="0"/>
            </a:rPr>
            <a:t>15 орган, разрабатывающий типовые контракты и типовые условия контрактов </a:t>
          </a:r>
          <a:endParaRPr lang="ru-RU" sz="1400" kern="1200">
            <a:latin typeface="Times New Roman" panose="02020603050405020304" pitchFamily="18" charset="0"/>
            <a:cs typeface="Times New Roman" panose="02020603050405020304" pitchFamily="18" charset="0"/>
          </a:endParaRPr>
        </a:p>
      </dsp:txBody>
      <dsp:txXfrm>
        <a:off x="1863123" y="3602085"/>
        <a:ext cx="1586422" cy="951853"/>
      </dsp:txXfrm>
    </dsp:sp>
    <dsp:sp modelId="{14E289D4-BE8B-43DF-9037-D98FAF985D16}">
      <dsp:nvSpPr>
        <dsp:cNvPr id="0" name=""/>
        <dsp:cNvSpPr/>
      </dsp:nvSpPr>
      <dsp:spPr>
        <a:xfrm>
          <a:off x="3608188" y="3602085"/>
          <a:ext cx="3604797" cy="951853"/>
        </a:xfrm>
        <a:prstGeom prst="rect">
          <a:avLst/>
        </a:prstGeom>
        <a:gradFill rotWithShape="0">
          <a:gsLst>
            <a:gs pos="0">
              <a:schemeClr val="accent2">
                <a:hueOff val="0"/>
                <a:satOff val="0"/>
                <a:lumOff val="0"/>
                <a:alphaOff val="0"/>
                <a:tint val="1000"/>
                <a:satMod val="255000"/>
              </a:schemeClr>
            </a:gs>
            <a:gs pos="55000">
              <a:schemeClr val="accent2">
                <a:hueOff val="0"/>
                <a:satOff val="0"/>
                <a:lumOff val="0"/>
                <a:alphaOff val="0"/>
                <a:tint val="12000"/>
                <a:satMod val="255000"/>
              </a:schemeClr>
            </a:gs>
            <a:gs pos="100000">
              <a:schemeClr val="accent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16 организация, осуществляющая полномочия заказчика на осуществление закупок на основании договора (соглашения) в соответствии с частью 6 статьи 15 Федерального закона № 44-ФЗ </a:t>
          </a:r>
          <a:endParaRPr lang="ru-RU" sz="1400" kern="1200" dirty="0">
            <a:latin typeface="Times New Roman" panose="02020603050405020304" pitchFamily="18" charset="0"/>
            <a:cs typeface="Times New Roman" panose="02020603050405020304" pitchFamily="18" charset="0"/>
          </a:endParaRPr>
        </a:p>
      </dsp:txBody>
      <dsp:txXfrm>
        <a:off x="3608188" y="3602085"/>
        <a:ext cx="3604797" cy="951853"/>
      </dsp:txXfrm>
    </dsp:sp>
    <dsp:sp modelId="{462544E6-25CA-4300-B75F-339C69B3E771}">
      <dsp:nvSpPr>
        <dsp:cNvPr id="0" name=""/>
        <dsp:cNvSpPr/>
      </dsp:nvSpPr>
      <dsp:spPr>
        <a:xfrm>
          <a:off x="7371627" y="3602085"/>
          <a:ext cx="1586422" cy="951853"/>
        </a:xfrm>
        <a:prstGeom prst="rect">
          <a:avLst/>
        </a:prstGeom>
        <a:gradFill rotWithShape="0">
          <a:gsLst>
            <a:gs pos="0">
              <a:schemeClr val="accent3">
                <a:hueOff val="0"/>
                <a:satOff val="0"/>
                <a:lumOff val="0"/>
                <a:alphaOff val="0"/>
                <a:tint val="1000"/>
                <a:satMod val="255000"/>
              </a:schemeClr>
            </a:gs>
            <a:gs pos="55000">
              <a:schemeClr val="accent3">
                <a:hueOff val="0"/>
                <a:satOff val="0"/>
                <a:lumOff val="0"/>
                <a:alphaOff val="0"/>
                <a:tint val="12000"/>
                <a:satMod val="255000"/>
              </a:schemeClr>
            </a:gs>
            <a:gs pos="100000">
              <a:schemeClr val="accent3">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kern="1200" smtClean="0">
              <a:latin typeface="Times New Roman" panose="02020603050405020304" pitchFamily="18" charset="0"/>
              <a:cs typeface="Times New Roman" panose="02020603050405020304" pitchFamily="18" charset="0"/>
            </a:rPr>
            <a:t>17 орган по регулированию контрактной системы в сфере закупок </a:t>
          </a:r>
          <a:endParaRPr lang="ru-RU" sz="1400" kern="1200">
            <a:latin typeface="Times New Roman" panose="02020603050405020304" pitchFamily="18" charset="0"/>
            <a:cs typeface="Times New Roman" panose="02020603050405020304" pitchFamily="18" charset="0"/>
          </a:endParaRPr>
        </a:p>
      </dsp:txBody>
      <dsp:txXfrm>
        <a:off x="7371627" y="3602085"/>
        <a:ext cx="1586422" cy="95185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BDD78-DC14-40EF-A605-197EAEC63761}">
      <dsp:nvSpPr>
        <dsp:cNvPr id="0" name=""/>
        <dsp:cNvSpPr/>
      </dsp:nvSpPr>
      <dsp:spPr>
        <a:xfrm>
          <a:off x="1431346" y="2950"/>
          <a:ext cx="1846238" cy="923119"/>
        </a:xfrm>
        <a:prstGeom prst="roundRect">
          <a:avLst>
            <a:gd name="adj" fmla="val 10000"/>
          </a:avLst>
        </a:prstGeom>
        <a:gradFill rotWithShape="0">
          <a:gsLst>
            <a:gs pos="0">
              <a:schemeClr val="accent2">
                <a:hueOff val="0"/>
                <a:satOff val="0"/>
                <a:lumOff val="0"/>
                <a:alphaOff val="0"/>
                <a:tint val="1000"/>
                <a:satMod val="255000"/>
              </a:schemeClr>
            </a:gs>
            <a:gs pos="55000">
              <a:schemeClr val="accent2">
                <a:hueOff val="0"/>
                <a:satOff val="0"/>
                <a:lumOff val="0"/>
                <a:alphaOff val="0"/>
                <a:tint val="12000"/>
                <a:satMod val="255000"/>
              </a:schemeClr>
            </a:gs>
            <a:gs pos="100000">
              <a:schemeClr val="accent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ru-RU" sz="1800" kern="1200" dirty="0" smtClean="0"/>
            <a:t>ПБС</a:t>
          </a:r>
          <a:endParaRPr lang="ru-RU" sz="1800" kern="1200" dirty="0"/>
        </a:p>
      </dsp:txBody>
      <dsp:txXfrm>
        <a:off x="1458383" y="29987"/>
        <a:ext cx="1792164" cy="869045"/>
      </dsp:txXfrm>
    </dsp:sp>
    <dsp:sp modelId="{97146BEB-8A9E-4A05-9BA7-0804C18E746B}">
      <dsp:nvSpPr>
        <dsp:cNvPr id="0" name=""/>
        <dsp:cNvSpPr/>
      </dsp:nvSpPr>
      <dsp:spPr>
        <a:xfrm>
          <a:off x="1615970" y="926069"/>
          <a:ext cx="184623" cy="692339"/>
        </a:xfrm>
        <a:custGeom>
          <a:avLst/>
          <a:gdLst/>
          <a:ahLst/>
          <a:cxnLst/>
          <a:rect l="0" t="0" r="0" b="0"/>
          <a:pathLst>
            <a:path>
              <a:moveTo>
                <a:pt x="0" y="0"/>
              </a:moveTo>
              <a:lnTo>
                <a:pt x="0" y="692339"/>
              </a:lnTo>
              <a:lnTo>
                <a:pt x="184623" y="692339"/>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EB37DC-0498-4EAC-949F-5B03716A6759}">
      <dsp:nvSpPr>
        <dsp:cNvPr id="0" name=""/>
        <dsp:cNvSpPr/>
      </dsp:nvSpPr>
      <dsp:spPr>
        <a:xfrm>
          <a:off x="1800594" y="1156849"/>
          <a:ext cx="1476990" cy="92311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ru-RU" sz="1000" kern="1200" dirty="0" smtClean="0">
              <a:latin typeface="Times New Roman" panose="02020603050405020304" pitchFamily="18" charset="0"/>
              <a:cs typeface="Times New Roman" panose="02020603050405020304" pitchFamily="18" charset="0"/>
            </a:rPr>
            <a:t>заказчик</a:t>
          </a:r>
          <a:endParaRPr lang="ru-RU" sz="1000" kern="1200" dirty="0"/>
        </a:p>
      </dsp:txBody>
      <dsp:txXfrm>
        <a:off x="1827631" y="1183886"/>
        <a:ext cx="1422916" cy="869045"/>
      </dsp:txXfrm>
    </dsp:sp>
    <dsp:sp modelId="{2EDBF4BC-94C5-4CA0-A9FF-156DF5A3C033}">
      <dsp:nvSpPr>
        <dsp:cNvPr id="0" name=""/>
        <dsp:cNvSpPr/>
      </dsp:nvSpPr>
      <dsp:spPr>
        <a:xfrm>
          <a:off x="3739144" y="2950"/>
          <a:ext cx="1846238" cy="923119"/>
        </a:xfrm>
        <a:prstGeom prst="roundRect">
          <a:avLst>
            <a:gd name="adj" fmla="val 10000"/>
          </a:avLst>
        </a:prstGeom>
        <a:gradFill rotWithShape="0">
          <a:gsLst>
            <a:gs pos="0">
              <a:schemeClr val="accent3">
                <a:hueOff val="0"/>
                <a:satOff val="0"/>
                <a:lumOff val="0"/>
                <a:alphaOff val="0"/>
                <a:tint val="1000"/>
                <a:satMod val="255000"/>
              </a:schemeClr>
            </a:gs>
            <a:gs pos="55000">
              <a:schemeClr val="accent3">
                <a:hueOff val="0"/>
                <a:satOff val="0"/>
                <a:lumOff val="0"/>
                <a:alphaOff val="0"/>
                <a:tint val="12000"/>
                <a:satMod val="255000"/>
              </a:schemeClr>
            </a:gs>
            <a:gs pos="100000">
              <a:schemeClr val="accent3">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ru-RU" sz="1800" kern="1200" dirty="0" smtClean="0"/>
            <a:t>ГРБС</a:t>
          </a:r>
          <a:endParaRPr lang="ru-RU" sz="1800" kern="1200" dirty="0"/>
        </a:p>
      </dsp:txBody>
      <dsp:txXfrm>
        <a:off x="3766181" y="29987"/>
        <a:ext cx="1792164" cy="869045"/>
      </dsp:txXfrm>
    </dsp:sp>
    <dsp:sp modelId="{5E828362-6B27-451E-BB21-C65A5BAEF79C}">
      <dsp:nvSpPr>
        <dsp:cNvPr id="0" name=""/>
        <dsp:cNvSpPr/>
      </dsp:nvSpPr>
      <dsp:spPr>
        <a:xfrm>
          <a:off x="3923768" y="926069"/>
          <a:ext cx="184623" cy="692339"/>
        </a:xfrm>
        <a:custGeom>
          <a:avLst/>
          <a:gdLst/>
          <a:ahLst/>
          <a:cxnLst/>
          <a:rect l="0" t="0" r="0" b="0"/>
          <a:pathLst>
            <a:path>
              <a:moveTo>
                <a:pt x="0" y="0"/>
              </a:moveTo>
              <a:lnTo>
                <a:pt x="0" y="692339"/>
              </a:lnTo>
              <a:lnTo>
                <a:pt x="184623" y="692339"/>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F5FD54-B70C-48E2-BB24-DA11559EEB9F}">
      <dsp:nvSpPr>
        <dsp:cNvPr id="0" name=""/>
        <dsp:cNvSpPr/>
      </dsp:nvSpPr>
      <dsp:spPr>
        <a:xfrm>
          <a:off x="4108392" y="1156849"/>
          <a:ext cx="1476990" cy="923119"/>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ru-RU" sz="1000" kern="1200" smtClean="0">
              <a:latin typeface="Times New Roman" panose="02020603050405020304" pitchFamily="18" charset="0"/>
              <a:cs typeface="Times New Roman" panose="02020603050405020304" pitchFamily="18" charset="0"/>
            </a:rPr>
            <a:t>заказчик </a:t>
          </a:r>
          <a:endParaRPr lang="ru-RU" sz="1000" kern="1200"/>
        </a:p>
      </dsp:txBody>
      <dsp:txXfrm>
        <a:off x="4135429" y="1183886"/>
        <a:ext cx="1422916" cy="869045"/>
      </dsp:txXfrm>
    </dsp:sp>
    <dsp:sp modelId="{865D6D52-5CA9-4656-A3F6-740789DD6194}">
      <dsp:nvSpPr>
        <dsp:cNvPr id="0" name=""/>
        <dsp:cNvSpPr/>
      </dsp:nvSpPr>
      <dsp:spPr>
        <a:xfrm>
          <a:off x="3923768" y="926069"/>
          <a:ext cx="184623" cy="1846238"/>
        </a:xfrm>
        <a:custGeom>
          <a:avLst/>
          <a:gdLst/>
          <a:ahLst/>
          <a:cxnLst/>
          <a:rect l="0" t="0" r="0" b="0"/>
          <a:pathLst>
            <a:path>
              <a:moveTo>
                <a:pt x="0" y="0"/>
              </a:moveTo>
              <a:lnTo>
                <a:pt x="0" y="1846238"/>
              </a:lnTo>
              <a:lnTo>
                <a:pt x="184623" y="1846238"/>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61EA25-1B38-4CC1-9EB2-3DA553F5D63F}">
      <dsp:nvSpPr>
        <dsp:cNvPr id="0" name=""/>
        <dsp:cNvSpPr/>
      </dsp:nvSpPr>
      <dsp:spPr>
        <a:xfrm>
          <a:off x="4108392" y="2310748"/>
          <a:ext cx="1476990" cy="923119"/>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000" kern="1200" dirty="0" smtClean="0"/>
            <a:t>орган, утверждающий требования к отдельным видам товаров, работ, услуг</a:t>
          </a:r>
        </a:p>
        <a:p>
          <a:pPr lvl="0" algn="ctr" defTabSz="577850">
            <a:lnSpc>
              <a:spcPct val="90000"/>
            </a:lnSpc>
            <a:spcBef>
              <a:spcPct val="0"/>
            </a:spcBef>
            <a:spcAft>
              <a:spcPct val="35000"/>
            </a:spcAft>
          </a:pPr>
          <a:endParaRPr lang="ru-RU" sz="1000" kern="1200" dirty="0"/>
        </a:p>
      </dsp:txBody>
      <dsp:txXfrm>
        <a:off x="4135429" y="2337785"/>
        <a:ext cx="1422916" cy="869045"/>
      </dsp:txXfrm>
    </dsp:sp>
    <dsp:sp modelId="{A6E271ED-9AAD-40CA-9EB5-A8E8183D996C}">
      <dsp:nvSpPr>
        <dsp:cNvPr id="0" name=""/>
        <dsp:cNvSpPr/>
      </dsp:nvSpPr>
      <dsp:spPr>
        <a:xfrm>
          <a:off x="6046942" y="2950"/>
          <a:ext cx="1846238" cy="923119"/>
        </a:xfrm>
        <a:prstGeom prst="roundRect">
          <a:avLst>
            <a:gd name="adj" fmla="val 10000"/>
          </a:avLst>
        </a:prstGeom>
        <a:gradFill rotWithShape="0">
          <a:gsLst>
            <a:gs pos="0">
              <a:schemeClr val="accent4">
                <a:hueOff val="0"/>
                <a:satOff val="0"/>
                <a:lumOff val="0"/>
                <a:alphaOff val="0"/>
                <a:tint val="1000"/>
                <a:satMod val="255000"/>
              </a:schemeClr>
            </a:gs>
            <a:gs pos="55000">
              <a:schemeClr val="accent4">
                <a:hueOff val="0"/>
                <a:satOff val="0"/>
                <a:lumOff val="0"/>
                <a:alphaOff val="0"/>
                <a:tint val="12000"/>
                <a:satMod val="255000"/>
              </a:schemeClr>
            </a:gs>
            <a:gs pos="100000">
              <a:schemeClr val="accent4">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ru-RU" sz="1800" kern="1200" dirty="0" smtClean="0"/>
            <a:t>администрации МО</a:t>
          </a:r>
          <a:endParaRPr lang="ru-RU" sz="1800" kern="1200" dirty="0"/>
        </a:p>
      </dsp:txBody>
      <dsp:txXfrm>
        <a:off x="6073979" y="29987"/>
        <a:ext cx="1792164" cy="869045"/>
      </dsp:txXfrm>
    </dsp:sp>
    <dsp:sp modelId="{3FBA7129-50C9-4AF1-86DF-4DAA15CDD59E}">
      <dsp:nvSpPr>
        <dsp:cNvPr id="0" name=""/>
        <dsp:cNvSpPr/>
      </dsp:nvSpPr>
      <dsp:spPr>
        <a:xfrm>
          <a:off x="6231566" y="926069"/>
          <a:ext cx="184623" cy="692339"/>
        </a:xfrm>
        <a:custGeom>
          <a:avLst/>
          <a:gdLst/>
          <a:ahLst/>
          <a:cxnLst/>
          <a:rect l="0" t="0" r="0" b="0"/>
          <a:pathLst>
            <a:path>
              <a:moveTo>
                <a:pt x="0" y="0"/>
              </a:moveTo>
              <a:lnTo>
                <a:pt x="0" y="692339"/>
              </a:lnTo>
              <a:lnTo>
                <a:pt x="184623" y="692339"/>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41ED6E-C57A-4CA8-8D1F-BE42A1CCA098}">
      <dsp:nvSpPr>
        <dsp:cNvPr id="0" name=""/>
        <dsp:cNvSpPr/>
      </dsp:nvSpPr>
      <dsp:spPr>
        <a:xfrm>
          <a:off x="6416190" y="1156849"/>
          <a:ext cx="1476990" cy="923119"/>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ru-RU" sz="1000" kern="1200" dirty="0" smtClean="0">
              <a:latin typeface="Times New Roman" panose="02020603050405020304" pitchFamily="18" charset="0"/>
              <a:cs typeface="Times New Roman" panose="02020603050405020304" pitchFamily="18" charset="0"/>
            </a:rPr>
            <a:t>заказчик </a:t>
          </a:r>
          <a:endParaRPr lang="ru-RU" sz="1000" kern="1200" dirty="0">
            <a:latin typeface="Times New Roman" panose="02020603050405020304" pitchFamily="18" charset="0"/>
            <a:cs typeface="Times New Roman" panose="02020603050405020304" pitchFamily="18" charset="0"/>
          </a:endParaRPr>
        </a:p>
      </dsp:txBody>
      <dsp:txXfrm>
        <a:off x="6443227" y="1183886"/>
        <a:ext cx="1422916" cy="869045"/>
      </dsp:txXfrm>
    </dsp:sp>
    <dsp:sp modelId="{E883D106-014A-4983-932E-EBDF1C3DE87D}">
      <dsp:nvSpPr>
        <dsp:cNvPr id="0" name=""/>
        <dsp:cNvSpPr/>
      </dsp:nvSpPr>
      <dsp:spPr>
        <a:xfrm>
          <a:off x="6231566" y="926069"/>
          <a:ext cx="184623" cy="1846238"/>
        </a:xfrm>
        <a:custGeom>
          <a:avLst/>
          <a:gdLst/>
          <a:ahLst/>
          <a:cxnLst/>
          <a:rect l="0" t="0" r="0" b="0"/>
          <a:pathLst>
            <a:path>
              <a:moveTo>
                <a:pt x="0" y="0"/>
              </a:moveTo>
              <a:lnTo>
                <a:pt x="0" y="1846238"/>
              </a:lnTo>
              <a:lnTo>
                <a:pt x="184623" y="1846238"/>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C9E30A-3443-45E2-AE70-F4EF24639206}">
      <dsp:nvSpPr>
        <dsp:cNvPr id="0" name=""/>
        <dsp:cNvSpPr/>
      </dsp:nvSpPr>
      <dsp:spPr>
        <a:xfrm>
          <a:off x="6416190" y="2310748"/>
          <a:ext cx="1476990" cy="923119"/>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1000" kern="1200" dirty="0" smtClean="0">
              <a:latin typeface="Times New Roman" panose="02020603050405020304" pitchFamily="18" charset="0"/>
              <a:cs typeface="Times New Roman" panose="02020603050405020304" pitchFamily="18" charset="0"/>
            </a:rPr>
            <a:t>уполномоченный орган </a:t>
          </a:r>
        </a:p>
      </dsp:txBody>
      <dsp:txXfrm>
        <a:off x="6443227" y="2337785"/>
        <a:ext cx="1422916" cy="869045"/>
      </dsp:txXfrm>
    </dsp:sp>
    <dsp:sp modelId="{D57BB591-2585-47B0-B912-0CF0BF4A15BD}">
      <dsp:nvSpPr>
        <dsp:cNvPr id="0" name=""/>
        <dsp:cNvSpPr/>
      </dsp:nvSpPr>
      <dsp:spPr>
        <a:xfrm>
          <a:off x="6231566" y="926069"/>
          <a:ext cx="184623" cy="3000137"/>
        </a:xfrm>
        <a:custGeom>
          <a:avLst/>
          <a:gdLst/>
          <a:ahLst/>
          <a:cxnLst/>
          <a:rect l="0" t="0" r="0" b="0"/>
          <a:pathLst>
            <a:path>
              <a:moveTo>
                <a:pt x="0" y="0"/>
              </a:moveTo>
              <a:lnTo>
                <a:pt x="0" y="3000137"/>
              </a:lnTo>
              <a:lnTo>
                <a:pt x="184623" y="3000137"/>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2E1F80-3422-4BAA-BB23-913B3D739B55}">
      <dsp:nvSpPr>
        <dsp:cNvPr id="0" name=""/>
        <dsp:cNvSpPr/>
      </dsp:nvSpPr>
      <dsp:spPr>
        <a:xfrm>
          <a:off x="6416190" y="3464647"/>
          <a:ext cx="1476990" cy="92311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ru-RU" sz="1000" kern="1200" smtClean="0">
              <a:latin typeface="Times New Roman" panose="02020603050405020304" pitchFamily="18" charset="0"/>
              <a:cs typeface="Times New Roman" panose="02020603050405020304" pitchFamily="18" charset="0"/>
            </a:rPr>
            <a:t>орган, устанавливающий правила нормирования </a:t>
          </a:r>
          <a:endParaRPr lang="ru-RU" sz="1000" kern="1200" dirty="0">
            <a:latin typeface="Times New Roman" panose="02020603050405020304" pitchFamily="18" charset="0"/>
            <a:cs typeface="Times New Roman" panose="02020603050405020304" pitchFamily="18" charset="0"/>
          </a:endParaRPr>
        </a:p>
      </dsp:txBody>
      <dsp:txXfrm>
        <a:off x="6443227" y="3491684"/>
        <a:ext cx="1422916" cy="869045"/>
      </dsp:txXfrm>
    </dsp:sp>
    <dsp:sp modelId="{EB398008-B528-4E30-9279-7D2DEA0443A7}">
      <dsp:nvSpPr>
        <dsp:cNvPr id="0" name=""/>
        <dsp:cNvSpPr/>
      </dsp:nvSpPr>
      <dsp:spPr>
        <a:xfrm>
          <a:off x="6231566" y="926069"/>
          <a:ext cx="184623" cy="4154036"/>
        </a:xfrm>
        <a:custGeom>
          <a:avLst/>
          <a:gdLst/>
          <a:ahLst/>
          <a:cxnLst/>
          <a:rect l="0" t="0" r="0" b="0"/>
          <a:pathLst>
            <a:path>
              <a:moveTo>
                <a:pt x="0" y="0"/>
              </a:moveTo>
              <a:lnTo>
                <a:pt x="0" y="4154036"/>
              </a:lnTo>
              <a:lnTo>
                <a:pt x="184623" y="4154036"/>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94C491-B4B1-4EFC-9E54-2626D4346E74}">
      <dsp:nvSpPr>
        <dsp:cNvPr id="0" name=""/>
        <dsp:cNvSpPr/>
      </dsp:nvSpPr>
      <dsp:spPr>
        <a:xfrm>
          <a:off x="6416190" y="4618546"/>
          <a:ext cx="1476990" cy="923119"/>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ru-RU" sz="1000" kern="1200" dirty="0" smtClean="0"/>
            <a:t>орган, утверждающий требования к отдельным видам товаров, работ, услуг</a:t>
          </a:r>
        </a:p>
        <a:p>
          <a:pPr lvl="0" algn="ctr" defTabSz="444500">
            <a:lnSpc>
              <a:spcPct val="90000"/>
            </a:lnSpc>
            <a:spcBef>
              <a:spcPct val="0"/>
            </a:spcBef>
            <a:spcAft>
              <a:spcPct val="35000"/>
            </a:spcAft>
          </a:pPr>
          <a:endParaRPr lang="ru-RU" sz="1000" kern="1200" dirty="0"/>
        </a:p>
      </dsp:txBody>
      <dsp:txXfrm>
        <a:off x="6443227" y="4645583"/>
        <a:ext cx="1422916" cy="86904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CB817E91-7B18-4BEF-9570-5CED9E0BEF1A}" type="datetimeFigureOut">
              <a:rPr lang="ru-RU" smtClean="0"/>
              <a:t>28.10.2015</a:t>
            </a:fld>
            <a:endParaRPr lang="ru-RU"/>
          </a:p>
        </p:txBody>
      </p:sp>
      <p:sp>
        <p:nvSpPr>
          <p:cNvPr id="4" name="Образ слайда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5A244CC9-C31B-4BE6-81D9-7FA76C174B06}" type="slidenum">
              <a:rPr lang="ru-RU" smtClean="0"/>
              <a:t>‹#›</a:t>
            </a:fld>
            <a:endParaRPr lang="ru-RU"/>
          </a:p>
        </p:txBody>
      </p:sp>
    </p:spTree>
    <p:extLst>
      <p:ext uri="{BB962C8B-B14F-4D97-AF65-F5344CB8AC3E}">
        <p14:creationId xmlns:p14="http://schemas.microsoft.com/office/powerpoint/2010/main" val="1075875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Образ слайда 1"/>
          <p:cNvSpPr>
            <a:spLocks noGrp="1" noRot="1" noChangeAspect="1"/>
          </p:cNvSpPr>
          <p:nvPr>
            <p:ph type="sldImg"/>
          </p:nvPr>
        </p:nvSpPr>
        <p:spPr bwMode="auto">
          <a:noFill/>
          <a:ln>
            <a:solidFill>
              <a:srgbClr val="000000"/>
            </a:solidFill>
            <a:miter lim="800000"/>
            <a:headEnd/>
            <a:tailEnd/>
          </a:ln>
        </p:spPr>
      </p:sp>
      <p:sp>
        <p:nvSpPr>
          <p:cNvPr id="30722" name="Заметки 2"/>
          <p:cNvSpPr>
            <a:spLocks noGrp="1"/>
          </p:cNvSpPr>
          <p:nvPr>
            <p:ph type="body" idx="1"/>
          </p:nvPr>
        </p:nvSpPr>
        <p:spPr/>
        <p:txBody>
          <a:bodyPr/>
          <a:lstStyle/>
          <a:p>
            <a:pPr eaLnBrk="1" hangingPunct="1"/>
            <a:endParaRPr lang="de-DE" smtClean="0"/>
          </a:p>
        </p:txBody>
      </p:sp>
      <p:sp>
        <p:nvSpPr>
          <p:cNvPr id="4" name="Номер слайда 3"/>
          <p:cNvSpPr>
            <a:spLocks noGrp="1"/>
          </p:cNvSpPr>
          <p:nvPr>
            <p:ph type="sldNum" sz="quarter" idx="5"/>
          </p:nvPr>
        </p:nvSpPr>
        <p:spPr>
          <a:noFill/>
        </p:spPr>
        <p:txBody>
          <a:bodyPr/>
          <a:lstStyle/>
          <a:p>
            <a:fld id="{EFCE395E-3E9A-4867-8618-AD720BD4497E}" type="slidenum">
              <a:rPr lang="ru-RU">
                <a:solidFill>
                  <a:srgbClr val="000000"/>
                </a:solidFill>
              </a:rPr>
              <a:pPr/>
              <a:t>8</a:t>
            </a:fld>
            <a:endParaRPr lang="ru-RU">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5C862BFB-9977-4983-A4B0-FBEC6CE5D82A}" type="datetimeFigureOut">
              <a:rPr lang="ru-RU" smtClean="0"/>
              <a:t>28.10.2015</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ACA0CEB-785B-438E-8470-93EF3DF214C2}"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C862BFB-9977-4983-A4B0-FBEC6CE5D82A}" type="datetimeFigureOut">
              <a:rPr lang="ru-RU" smtClean="0"/>
              <a:t>28.10.2015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CA0CEB-785B-438E-8470-93EF3DF214C2}"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C862BFB-9977-4983-A4B0-FBEC6CE5D82A}" type="datetimeFigureOut">
              <a:rPr lang="ru-RU" smtClean="0"/>
              <a:t>28.10.2015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CA0CEB-785B-438E-8470-93EF3DF214C2}"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C862BFB-9977-4983-A4B0-FBEC6CE5D82A}" type="datetimeFigureOut">
              <a:rPr lang="ru-RU" smtClean="0"/>
              <a:t>28.10.2015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CA0CEB-785B-438E-8470-93EF3DF214C2}"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C862BFB-9977-4983-A4B0-FBEC6CE5D82A}" type="datetimeFigureOut">
              <a:rPr lang="ru-RU" smtClean="0"/>
              <a:t>28.10.2015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CA0CEB-785B-438E-8470-93EF3DF214C2}"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C862BFB-9977-4983-A4B0-FBEC6CE5D82A}" type="datetimeFigureOut">
              <a:rPr lang="ru-RU" smtClean="0"/>
              <a:t>28.10.2015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CA0CEB-785B-438E-8470-93EF3DF214C2}"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5C862BFB-9977-4983-A4B0-FBEC6CE5D82A}" type="datetimeFigureOut">
              <a:rPr lang="ru-RU" smtClean="0"/>
              <a:t>28.10.2015</a:t>
            </a:fld>
            <a:endParaRPr lang="ru-RU"/>
          </a:p>
        </p:txBody>
      </p:sp>
      <p:sp>
        <p:nvSpPr>
          <p:cNvPr id="27" name="Номер слайда 26"/>
          <p:cNvSpPr>
            <a:spLocks noGrp="1"/>
          </p:cNvSpPr>
          <p:nvPr>
            <p:ph type="sldNum" sz="quarter" idx="11"/>
          </p:nvPr>
        </p:nvSpPr>
        <p:spPr/>
        <p:txBody>
          <a:bodyPr rtlCol="0"/>
          <a:lstStyle/>
          <a:p>
            <a:fld id="{6ACA0CEB-785B-438E-8470-93EF3DF214C2}" type="slidenum">
              <a:rPr lang="ru-RU" smtClean="0"/>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5C862BFB-9977-4983-A4B0-FBEC6CE5D82A}" type="datetimeFigureOut">
              <a:rPr lang="ru-RU" smtClean="0"/>
              <a:t>28.10.2015</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6ACA0CEB-785B-438E-8470-93EF3DF214C2}"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C862BFB-9977-4983-A4B0-FBEC6CE5D82A}" type="datetimeFigureOut">
              <a:rPr lang="ru-RU" smtClean="0"/>
              <a:t>28.10.2015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ACA0CEB-785B-438E-8470-93EF3DF214C2}"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C862BFB-9977-4983-A4B0-FBEC6CE5D82A}" type="datetimeFigureOut">
              <a:rPr lang="ru-RU" smtClean="0"/>
              <a:t>28.10.2015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CA0CEB-785B-438E-8470-93EF3DF214C2}"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C862BFB-9977-4983-A4B0-FBEC6CE5D82A}" type="datetimeFigureOut">
              <a:rPr lang="ru-RU" smtClean="0"/>
              <a:t>28.10.2015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CA0CEB-785B-438E-8470-93EF3DF214C2}"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C862BFB-9977-4983-A4B0-FBEC6CE5D82A}" type="datetimeFigureOut">
              <a:rPr lang="ru-RU" smtClean="0"/>
              <a:t>28.10.2015</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ACA0CEB-785B-438E-8470-93EF3DF214C2}"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0.jp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ctrTitle"/>
          </p:nvPr>
        </p:nvSpPr>
        <p:spPr>
          <a:xfrm>
            <a:off x="-5003" y="1556792"/>
            <a:ext cx="9143999" cy="1872208"/>
          </a:xfrm>
          <a:effectLst>
            <a:glow rad="101600">
              <a:schemeClr val="accent1">
                <a:satMod val="175000"/>
                <a:alpha val="40000"/>
              </a:schemeClr>
            </a:glow>
          </a:effectLst>
        </p:spPr>
        <p:txBody>
          <a:bodyPr>
            <a:noAutofit/>
          </a:bodyPr>
          <a:lstStyle/>
          <a:p>
            <a:pPr algn="ctr"/>
            <a:r>
              <a:rPr lang="ru-RU" sz="2800" cap="all" dirty="0">
                <a:ea typeface="微软雅黑" pitchFamily="34" charset="-122"/>
              </a:rPr>
              <a:t>О нормировании в сфере закупок товаров, работ, услуг для обеспечения нужд Тульской области</a:t>
            </a:r>
          </a:p>
        </p:txBody>
      </p:sp>
      <p:pic>
        <p:nvPicPr>
          <p:cNvPr id="12291" name="Picture 3" descr="Герб обл полный"/>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72"/>
            <a:ext cx="743330" cy="1052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850834" y="195658"/>
            <a:ext cx="8293165" cy="590931"/>
          </a:xfrm>
          <a:prstGeom prst="rect">
            <a:avLst/>
          </a:prstGeom>
        </p:spPr>
        <p:txBody>
          <a:bodyPr wrap="square">
            <a:spAutoFit/>
          </a:bodyPr>
          <a:lstStyle/>
          <a:p>
            <a:pPr algn="ctr" fontAlgn="auto">
              <a:lnSpc>
                <a:spcPct val="90000"/>
              </a:lnSpc>
              <a:spcBef>
                <a:spcPct val="20000"/>
              </a:spcBef>
              <a:spcAft>
                <a:spcPts val="0"/>
              </a:spcAft>
              <a:defRPr/>
            </a:pPr>
            <a:r>
              <a:rPr lang="ru-RU" dirty="0" smtClean="0">
                <a:solidFill>
                  <a:schemeClr val="bg1"/>
                </a:solidFill>
                <a:latin typeface="+mj-lt"/>
                <a:cs typeface="Aharoni" pitchFamily="2" charset="-79"/>
              </a:rPr>
              <a:t>ДЕПАРТАМЕНТ ОБЩЕГОСУДАРСТВЕННЫХ ВОПРОСОВ И РЕГУЛИРОВАНИЯ КОНТРАКТНОЙ СИСТЕМЫ МИНИСТЕРСТВА ФИНАНСОВ ТУЛЬСКОЙ ОБЛАСТИ</a:t>
            </a:r>
            <a:endParaRPr lang="ru-RU" b="1" cap="all" dirty="0">
              <a:ln w="1905"/>
              <a:solidFill>
                <a:schemeClr val="bg1"/>
              </a:solidFill>
              <a:effectLst>
                <a:innerShdw blurRad="69850" dist="43180" dir="5400000">
                  <a:srgbClr val="000000">
                    <a:alpha val="65000"/>
                  </a:srgbClr>
                </a:innerShdw>
              </a:effectLst>
              <a:latin typeface="+mj-lt"/>
            </a:endParaRPr>
          </a:p>
        </p:txBody>
      </p:sp>
    </p:spTree>
    <p:extLst>
      <p:ext uri="{BB962C8B-B14F-4D97-AF65-F5344CB8AC3E}">
        <p14:creationId xmlns:p14="http://schemas.microsoft.com/office/powerpoint/2010/main" val="7202802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229600" cy="576064"/>
          </a:xfrm>
        </p:spPr>
        <p:txBody>
          <a:bodyPr>
            <a:normAutofit fontScale="90000"/>
          </a:bodyPr>
          <a:lstStyle/>
          <a:p>
            <a:pPr algn="ctr"/>
            <a:r>
              <a:rPr lang="ru-RU" dirty="0" smtClean="0"/>
              <a:t>Региональный уровень</a:t>
            </a:r>
            <a:endParaRPr lang="ru-RU"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907" y="929460"/>
            <a:ext cx="8820150" cy="592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16811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07504" y="1124744"/>
            <a:ext cx="8856984" cy="1509712"/>
          </a:xfrm>
        </p:spPr>
        <p:txBody>
          <a:bodyPr>
            <a:noAutofit/>
          </a:bodyPr>
          <a:lstStyle/>
          <a:p>
            <a:pPr algn="ctr"/>
            <a:r>
              <a:rPr lang="ru-RU" sz="5000" b="1" dirty="0" smtClean="0"/>
              <a:t>Порядок подготовки и принятия документов в сфере нормирования</a:t>
            </a:r>
          </a:p>
          <a:p>
            <a:pPr algn="ctr"/>
            <a:endParaRPr lang="ru-RU" sz="2800" b="1" dirty="0" smtClean="0"/>
          </a:p>
          <a:p>
            <a:pPr algn="ctr"/>
            <a:r>
              <a:rPr lang="ru-RU" sz="2400" b="1" dirty="0" smtClean="0"/>
              <a:t>Определён постановлением </a:t>
            </a:r>
            <a:r>
              <a:rPr lang="ru-RU" sz="2400" b="1" dirty="0"/>
              <a:t>правительства Тульской области от 22.09.2015 </a:t>
            </a:r>
            <a:r>
              <a:rPr lang="ru-RU" sz="2400" b="1" dirty="0" smtClean="0"/>
              <a:t>№432 «Об </a:t>
            </a:r>
            <a:r>
              <a:rPr lang="ru-RU" sz="2400" b="1" dirty="0"/>
              <a:t>утверждении требований к порядку разработки и принятия правовых актов о нормировании в сфере закупок, содержанию указанных актов и обеспечению их исполнения для нужд Тульской </a:t>
            </a:r>
            <a:r>
              <a:rPr lang="ru-RU" sz="2400" b="1" dirty="0" smtClean="0"/>
              <a:t>области»</a:t>
            </a:r>
            <a:endParaRPr lang="ru-RU" sz="2400" b="1" dirty="0"/>
          </a:p>
        </p:txBody>
      </p:sp>
    </p:spTree>
    <p:extLst>
      <p:ext uri="{BB962C8B-B14F-4D97-AF65-F5344CB8AC3E}">
        <p14:creationId xmlns:p14="http://schemas.microsoft.com/office/powerpoint/2010/main" val="4014996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51520" y="836712"/>
            <a:ext cx="8712968" cy="1066800"/>
          </a:xfrm>
        </p:spPr>
        <p:txBody>
          <a:bodyPr>
            <a:normAutofit fontScale="90000"/>
          </a:bodyPr>
          <a:lstStyle/>
          <a:p>
            <a:pPr algn="ctr"/>
            <a:r>
              <a:rPr lang="ru-RU" dirty="0" smtClean="0"/>
              <a:t>Особенности подготовки и принятия локальных распорядительных  актов в сфере нормирования</a:t>
            </a:r>
            <a:endParaRPr lang="ru-RU" dirty="0"/>
          </a:p>
        </p:txBody>
      </p:sp>
      <p:sp>
        <p:nvSpPr>
          <p:cNvPr id="5" name="Объект 4"/>
          <p:cNvSpPr>
            <a:spLocks noGrp="1"/>
          </p:cNvSpPr>
          <p:nvPr>
            <p:ph idx="1"/>
          </p:nvPr>
        </p:nvSpPr>
        <p:spPr/>
        <p:txBody>
          <a:bodyPr>
            <a:normAutofit fontScale="92500" lnSpcReduction="10000"/>
          </a:bodyPr>
          <a:lstStyle/>
          <a:p>
            <a:pPr algn="just"/>
            <a:r>
              <a:rPr lang="ru-RU" dirty="0" smtClean="0"/>
              <a:t>Каждый документ проходит общественный контроль путём размещения для обсуждения на портале «Открыты регион». Срок обсуждения  не менее 7 дней.</a:t>
            </a:r>
          </a:p>
          <a:p>
            <a:pPr algn="just"/>
            <a:r>
              <a:rPr lang="ru-RU" dirty="0" smtClean="0"/>
              <a:t>Обсуждение требований к товарам, работам, услугам на </a:t>
            </a:r>
            <a:r>
              <a:rPr lang="ru-RU" dirty="0"/>
              <a:t>заседаниях общественных советов при органах исполнительной власти Тульской области, органах управления государственными внебюджетными фондами Тульской </a:t>
            </a:r>
            <a:r>
              <a:rPr lang="ru-RU" dirty="0" smtClean="0"/>
              <a:t>области</a:t>
            </a:r>
          </a:p>
          <a:p>
            <a:pPr algn="just"/>
            <a:r>
              <a:rPr lang="ru-RU" dirty="0" smtClean="0"/>
              <a:t>Документы пересматриваются не реже 1 раза в год</a:t>
            </a:r>
            <a:endParaRPr lang="ru-RU" dirty="0"/>
          </a:p>
          <a:p>
            <a:endParaRPr lang="ru-RU" dirty="0"/>
          </a:p>
        </p:txBody>
      </p:sp>
    </p:spTree>
    <p:extLst>
      <p:ext uri="{BB962C8B-B14F-4D97-AF65-F5344CB8AC3E}">
        <p14:creationId xmlns:p14="http://schemas.microsoft.com/office/powerpoint/2010/main" val="41960460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179512" y="548680"/>
            <a:ext cx="8712968" cy="1509712"/>
          </a:xfrm>
        </p:spPr>
        <p:txBody>
          <a:bodyPr>
            <a:noAutofit/>
          </a:bodyPr>
          <a:lstStyle/>
          <a:p>
            <a:pPr algn="ctr"/>
            <a:r>
              <a:rPr lang="ru-RU" sz="5000" dirty="0" smtClean="0"/>
              <a:t>Расчёт нормативных затрат</a:t>
            </a:r>
            <a:endParaRPr lang="ru-RU" sz="5000" dirty="0"/>
          </a:p>
          <a:p>
            <a:pPr algn="ctr"/>
            <a:endParaRPr lang="ru-RU" sz="2800" dirty="0" smtClean="0"/>
          </a:p>
          <a:p>
            <a:pPr algn="ctr"/>
            <a:r>
              <a:rPr lang="ru-RU" sz="2800" dirty="0" smtClean="0"/>
              <a:t>Определён постановлением </a:t>
            </a:r>
            <a:r>
              <a:rPr lang="ru-RU" sz="2800" dirty="0"/>
              <a:t>правительства Тульской области от 24.09.2015 </a:t>
            </a:r>
            <a:r>
              <a:rPr lang="ru-RU" sz="2800" dirty="0" smtClean="0"/>
              <a:t>№ 434 «Об </a:t>
            </a:r>
            <a:r>
              <a:rPr lang="ru-RU" sz="2800" dirty="0"/>
              <a:t>утверждении Правил определения нормативных затрат на обеспечение функций государственных органов Тульской области, органов исполнительной власти Тульской области, органов управления государственными внебюджетными фондами Тульской области (включая соответственно территориальные органы и подведомственные им казенные учреждения</a:t>
            </a:r>
            <a:r>
              <a:rPr lang="ru-RU" sz="2800" dirty="0" smtClean="0"/>
              <a:t>)»</a:t>
            </a:r>
            <a:endParaRPr lang="ru-RU" sz="2800" dirty="0"/>
          </a:p>
        </p:txBody>
      </p:sp>
    </p:spTree>
    <p:extLst>
      <p:ext uri="{BB962C8B-B14F-4D97-AF65-F5344CB8AC3E}">
        <p14:creationId xmlns:p14="http://schemas.microsoft.com/office/powerpoint/2010/main" val="1626110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0786" y="548680"/>
            <a:ext cx="8229600" cy="936104"/>
          </a:xfrm>
        </p:spPr>
        <p:txBody>
          <a:bodyPr>
            <a:normAutofit fontScale="90000"/>
          </a:bodyPr>
          <a:lstStyle/>
          <a:p>
            <a:pPr algn="ctr"/>
            <a:r>
              <a:rPr lang="ru-RU" dirty="0" smtClean="0"/>
              <a:t>Акты, регулирующие определение нормативных затрат</a:t>
            </a:r>
            <a:endParaRPr lang="ru-RU" dirty="0"/>
          </a:p>
        </p:txBody>
      </p:sp>
      <p:sp>
        <p:nvSpPr>
          <p:cNvPr id="3" name="Объект 2"/>
          <p:cNvSpPr>
            <a:spLocks noGrp="1"/>
          </p:cNvSpPr>
          <p:nvPr>
            <p:ph idx="1"/>
          </p:nvPr>
        </p:nvSpPr>
        <p:spPr>
          <a:xfrm>
            <a:off x="0" y="3789040"/>
            <a:ext cx="9113101" cy="1005604"/>
          </a:xfrm>
        </p:spPr>
        <p:txBody>
          <a:bodyPr>
            <a:noAutofit/>
          </a:bodyPr>
          <a:lstStyle/>
          <a:p>
            <a:pPr marL="109728" indent="0" algn="ctr">
              <a:buNone/>
            </a:pPr>
            <a:r>
              <a:rPr lang="ru-RU" sz="2200" dirty="0" smtClean="0"/>
              <a:t>Постановление правительства Тульской области от 24.09.2015  №434,  утверждающее Правила </a:t>
            </a:r>
            <a:r>
              <a:rPr lang="ru-RU" sz="2200" dirty="0"/>
              <a:t>определения нормативных </a:t>
            </a:r>
            <a:r>
              <a:rPr lang="ru-RU" sz="2200" dirty="0" smtClean="0"/>
              <a:t>затрат</a:t>
            </a:r>
            <a:endParaRPr lang="ru-RU" sz="2200" dirty="0"/>
          </a:p>
        </p:txBody>
      </p:sp>
      <p:sp>
        <p:nvSpPr>
          <p:cNvPr id="5" name="Объект 2"/>
          <p:cNvSpPr txBox="1">
            <a:spLocks/>
          </p:cNvSpPr>
          <p:nvPr/>
        </p:nvSpPr>
        <p:spPr>
          <a:xfrm>
            <a:off x="0" y="1484784"/>
            <a:ext cx="9144000" cy="1944216"/>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Font typeface="Georgia"/>
              <a:buNone/>
            </a:pPr>
            <a:r>
              <a:rPr lang="ru-RU" sz="2200" dirty="0" smtClean="0"/>
              <a:t>Постановление Правительства РФ  от 13.10.2014  № 1047  «Об общих требованиях к определению нормативных затрат на обеспечение функций государственных органов, органов управления государственными внебюджетными фондами и муниципальных органов»</a:t>
            </a:r>
            <a:endParaRPr lang="ru-RU" sz="2200" dirty="0"/>
          </a:p>
        </p:txBody>
      </p:sp>
      <p:sp>
        <p:nvSpPr>
          <p:cNvPr id="6" name="Штриховая стрелка вправо 5"/>
          <p:cNvSpPr/>
          <p:nvPr/>
        </p:nvSpPr>
        <p:spPr bwMode="auto">
          <a:xfrm rot="5400000">
            <a:off x="4175956" y="3248983"/>
            <a:ext cx="432048" cy="360040"/>
          </a:xfrm>
          <a:prstGeom prst="striped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33000"/>
              </a:lnSpc>
              <a:spcBef>
                <a:spcPct val="0"/>
              </a:spcBef>
              <a:spcAft>
                <a:spcPct val="0"/>
              </a:spcAft>
              <a:buClr>
                <a:srgbClr val="000000"/>
              </a:buClr>
              <a:buSzPct val="100000"/>
              <a:buFont typeface="Times New Roman" pitchFamily="16" charset="0"/>
              <a:buNone/>
              <a:tabLst/>
            </a:pPr>
            <a:endParaRPr kumimoji="0" lang="ru-RU" sz="2400" b="0" i="0" u="none" strike="noStrike" cap="none" normalizeH="0" baseline="0" smtClean="0">
              <a:ln>
                <a:noFill/>
              </a:ln>
              <a:solidFill>
                <a:schemeClr val="bg1"/>
              </a:solidFill>
              <a:effectLst/>
              <a:latin typeface="Times New Roman" pitchFamily="16" charset="0"/>
              <a:cs typeface="Arial Unicode MS" pitchFamily="32" charset="0"/>
            </a:endParaRPr>
          </a:p>
        </p:txBody>
      </p:sp>
      <p:sp>
        <p:nvSpPr>
          <p:cNvPr id="7" name="TextBox 6"/>
          <p:cNvSpPr txBox="1"/>
          <p:nvPr/>
        </p:nvSpPr>
        <p:spPr>
          <a:xfrm>
            <a:off x="0" y="5445224"/>
            <a:ext cx="8964488" cy="1107996"/>
          </a:xfrm>
          <a:prstGeom prst="rect">
            <a:avLst/>
          </a:prstGeom>
          <a:noFill/>
        </p:spPr>
        <p:txBody>
          <a:bodyPr wrap="square" rtlCol="0">
            <a:spAutoFit/>
          </a:bodyPr>
          <a:lstStyle/>
          <a:p>
            <a:pPr algn="ctr"/>
            <a:r>
              <a:rPr lang="ru-RU" sz="2200" dirty="0" smtClean="0"/>
              <a:t>Локальные акты ГРБС (или гос. органов), утверждающие расчёт затрат на обеспечение их функций и функций подведомственных им казённых учреждений</a:t>
            </a:r>
            <a:endParaRPr lang="ru-RU" sz="2200" dirty="0"/>
          </a:p>
        </p:txBody>
      </p:sp>
      <p:sp>
        <p:nvSpPr>
          <p:cNvPr id="8" name="Штриховая стрелка вправо 7"/>
          <p:cNvSpPr/>
          <p:nvPr/>
        </p:nvSpPr>
        <p:spPr bwMode="auto">
          <a:xfrm rot="5400000">
            <a:off x="4175956" y="5007193"/>
            <a:ext cx="432048" cy="360040"/>
          </a:xfrm>
          <a:prstGeom prst="striped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33000"/>
              </a:lnSpc>
              <a:spcBef>
                <a:spcPct val="0"/>
              </a:spcBef>
              <a:spcAft>
                <a:spcPct val="0"/>
              </a:spcAft>
              <a:buClr>
                <a:srgbClr val="000000"/>
              </a:buClr>
              <a:buSzPct val="100000"/>
              <a:buFont typeface="Times New Roman" pitchFamily="16" charset="0"/>
              <a:buNone/>
              <a:tabLst/>
            </a:pPr>
            <a:endParaRPr kumimoji="0" lang="ru-RU" sz="2400" b="0" i="0" u="none" strike="noStrike" cap="none" normalizeH="0" baseline="0" smtClean="0">
              <a:ln>
                <a:noFill/>
              </a:ln>
              <a:solidFill>
                <a:schemeClr val="bg1"/>
              </a:solidFill>
              <a:effectLst/>
              <a:latin typeface="Times New Roman" pitchFamily="16" charset="0"/>
              <a:cs typeface="Arial Unicode MS" pitchFamily="32" charset="0"/>
            </a:endParaRPr>
          </a:p>
        </p:txBody>
      </p:sp>
    </p:spTree>
    <p:extLst>
      <p:ext uri="{BB962C8B-B14F-4D97-AF65-F5344CB8AC3E}">
        <p14:creationId xmlns:p14="http://schemas.microsoft.com/office/powerpoint/2010/main" val="2622922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514" y="609600"/>
            <a:ext cx="8229600" cy="515144"/>
          </a:xfrm>
        </p:spPr>
        <p:txBody>
          <a:bodyPr>
            <a:normAutofit fontScale="90000"/>
          </a:bodyPr>
          <a:lstStyle/>
          <a:p>
            <a:pPr algn="ctr"/>
            <a:r>
              <a:rPr lang="ru-RU" dirty="0" smtClean="0"/>
              <a:t>Порядок действий при расчёте нормативных затрат</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065962605"/>
              </p:ext>
            </p:extLst>
          </p:nvPr>
        </p:nvGraphicFramePr>
        <p:xfrm>
          <a:off x="87423" y="1268760"/>
          <a:ext cx="9036496"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20233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48680"/>
            <a:ext cx="9036496" cy="1066800"/>
          </a:xfrm>
        </p:spPr>
        <p:txBody>
          <a:bodyPr>
            <a:normAutofit/>
          </a:bodyPr>
          <a:lstStyle/>
          <a:p>
            <a:pPr algn="ctr"/>
            <a:r>
              <a:rPr lang="ru-RU" sz="3200" dirty="0" smtClean="0"/>
              <a:t>Пример расчёта затрат на приобретение канцтоваров</a:t>
            </a:r>
            <a:endParaRPr lang="ru-RU" sz="3200" dirty="0"/>
          </a:p>
        </p:txBody>
      </p:sp>
      <mc:AlternateContent xmlns:mc="http://schemas.openxmlformats.org/markup-compatibility/2006" xmlns:a14="http://schemas.microsoft.com/office/drawing/2010/main">
        <mc:Choice Requires="a14">
          <p:sp>
            <p:nvSpPr>
              <p:cNvPr id="12" name="Прямоугольник 11"/>
              <p:cNvSpPr/>
              <p:nvPr/>
            </p:nvSpPr>
            <p:spPr>
              <a:xfrm>
                <a:off x="0" y="1844823"/>
                <a:ext cx="9144000" cy="441236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2000" i="1">
                              <a:latin typeface="Cambria Math"/>
                            </a:rPr>
                          </m:ctrlPr>
                        </m:sSubPr>
                        <m:e>
                          <m:r>
                            <a:rPr lang="ru-RU" sz="2000" i="1">
                              <a:latin typeface="Cambria Math"/>
                            </a:rPr>
                            <m:t>З</m:t>
                          </m:r>
                        </m:e>
                        <m:sub>
                          <m:r>
                            <a:rPr lang="ru-RU" sz="2000" i="1">
                              <a:latin typeface="Cambria Math"/>
                            </a:rPr>
                            <m:t>карандаши</m:t>
                          </m:r>
                        </m:sub>
                      </m:sSub>
                      <m:r>
                        <a:rPr lang="ru-RU" sz="2000" i="1">
                          <a:latin typeface="Cambria Math"/>
                        </a:rPr>
                        <m:t>=</m:t>
                      </m:r>
                      <m:nary>
                        <m:naryPr>
                          <m:chr m:val="∑"/>
                          <m:limLoc m:val="undOvr"/>
                          <m:ctrlPr>
                            <a:rPr lang="ru-RU" sz="2000" i="1">
                              <a:latin typeface="Cambria Math"/>
                            </a:rPr>
                          </m:ctrlPr>
                        </m:naryPr>
                        <m:sub>
                          <m:r>
                            <a:rPr lang="ru-RU" sz="2000" i="1">
                              <a:latin typeface="Cambria Math"/>
                            </a:rPr>
                            <m:t>1</m:t>
                          </m:r>
                        </m:sub>
                        <m:sup>
                          <m:r>
                            <a:rPr lang="ru-RU" sz="2000" i="1">
                              <a:latin typeface="Cambria Math"/>
                            </a:rPr>
                            <m:t>𝑛</m:t>
                          </m:r>
                        </m:sup>
                        <m:e>
                          <m:sSub>
                            <m:sSubPr>
                              <m:ctrlPr>
                                <a:rPr lang="ru-RU" sz="2000" i="1">
                                  <a:latin typeface="Cambria Math"/>
                                </a:rPr>
                              </m:ctrlPr>
                            </m:sSubPr>
                            <m:e>
                              <m:r>
                                <a:rPr lang="ru-RU" sz="2000" i="1">
                                  <a:latin typeface="Cambria Math"/>
                                </a:rPr>
                                <m:t>𝑁</m:t>
                              </m:r>
                            </m:e>
                            <m:sub>
                              <m:r>
                                <a:rPr lang="ru-RU" sz="2000" i="1">
                                  <a:latin typeface="Cambria Math"/>
                                </a:rPr>
                                <m:t>𝑖</m:t>
                              </m:r>
                              <m:r>
                                <a:rPr lang="ru-RU" sz="2000" i="1">
                                  <a:latin typeface="Cambria Math"/>
                                </a:rPr>
                                <m:t> карандаши</m:t>
                              </m:r>
                            </m:sub>
                          </m:sSub>
                          <m:r>
                            <a:rPr lang="ru-RU" sz="2000" i="1">
                              <a:latin typeface="Cambria Math"/>
                            </a:rPr>
                            <m:t>∗</m:t>
                          </m:r>
                          <m:sSub>
                            <m:sSubPr>
                              <m:ctrlPr>
                                <a:rPr lang="ru-RU" sz="2000" i="1">
                                  <a:latin typeface="Cambria Math"/>
                                </a:rPr>
                              </m:ctrlPr>
                            </m:sSubPr>
                            <m:e>
                              <m:r>
                                <a:rPr lang="ru-RU" sz="2000" i="1">
                                  <a:latin typeface="Cambria Math"/>
                                </a:rPr>
                                <m:t>Ч</m:t>
                              </m:r>
                            </m:e>
                            <m:sub>
                              <m:r>
                                <a:rPr lang="ru-RU" sz="2000" i="1">
                                  <a:latin typeface="Cambria Math"/>
                                </a:rPr>
                                <m:t>ОП</m:t>
                              </m:r>
                            </m:sub>
                          </m:sSub>
                          <m:r>
                            <a:rPr lang="ru-RU" sz="2000" i="1">
                              <a:latin typeface="Cambria Math"/>
                            </a:rPr>
                            <m:t>∗</m:t>
                          </m:r>
                          <m:sSub>
                            <m:sSubPr>
                              <m:ctrlPr>
                                <a:rPr lang="ru-RU" sz="2000" i="1">
                                  <a:latin typeface="Cambria Math"/>
                                </a:rPr>
                              </m:ctrlPr>
                            </m:sSubPr>
                            <m:e>
                              <m:r>
                                <a:rPr lang="en-US" sz="2000" i="1">
                                  <a:latin typeface="Cambria Math"/>
                                </a:rPr>
                                <m:t>𝑃</m:t>
                              </m:r>
                            </m:e>
                            <m:sub>
                              <m:r>
                                <a:rPr lang="en-US" sz="2000" i="1">
                                  <a:latin typeface="Cambria Math"/>
                                </a:rPr>
                                <m:t>𝑖</m:t>
                              </m:r>
                              <m:r>
                                <a:rPr lang="en-US" sz="2000" i="1">
                                  <a:latin typeface="Cambria Math"/>
                                </a:rPr>
                                <m:t> карандаши</m:t>
                              </m:r>
                            </m:sub>
                          </m:sSub>
                        </m:e>
                      </m:nary>
                    </m:oMath>
                  </m:oMathPara>
                </a14:m>
                <a:endParaRPr lang="ru-RU" sz="2000" dirty="0"/>
              </a:p>
              <a:p>
                <a:pPr algn="just"/>
                <a:r>
                  <a:rPr lang="ru-RU" sz="2000" dirty="0"/>
                  <a:t>Здесь </a:t>
                </a:r>
                <a14:m>
                  <m:oMath xmlns:m="http://schemas.openxmlformats.org/officeDocument/2006/math">
                    <m:sSub>
                      <m:sSubPr>
                        <m:ctrlPr>
                          <a:rPr lang="ru-RU" sz="2000" i="1">
                            <a:latin typeface="Cambria Math"/>
                          </a:rPr>
                        </m:ctrlPr>
                      </m:sSubPr>
                      <m:e>
                        <m:r>
                          <a:rPr lang="ru-RU" sz="2000" i="1">
                            <a:latin typeface="Cambria Math"/>
                          </a:rPr>
                          <m:t>З</m:t>
                        </m:r>
                      </m:e>
                      <m:sub>
                        <m:r>
                          <a:rPr lang="ru-RU" sz="2000" i="1">
                            <a:latin typeface="Cambria Math"/>
                          </a:rPr>
                          <m:t>карандаши</m:t>
                        </m:r>
                      </m:sub>
                    </m:sSub>
                  </m:oMath>
                </a14:m>
                <a:r>
                  <a:rPr lang="ru-RU" sz="2000" dirty="0"/>
                  <a:t> — затраты на карандаши</a:t>
                </a:r>
              </a:p>
              <a:p>
                <a:pPr algn="just"/>
                <a14:m>
                  <m:oMath xmlns:m="http://schemas.openxmlformats.org/officeDocument/2006/math">
                    <m:sSub>
                      <m:sSubPr>
                        <m:ctrlPr>
                          <a:rPr lang="ru-RU" sz="2000" i="1">
                            <a:latin typeface="Cambria Math"/>
                          </a:rPr>
                        </m:ctrlPr>
                      </m:sSubPr>
                      <m:e>
                        <m:r>
                          <a:rPr lang="ru-RU" sz="2000" i="1">
                            <a:latin typeface="Cambria Math"/>
                          </a:rPr>
                          <m:t>𝑁</m:t>
                        </m:r>
                      </m:e>
                      <m:sub>
                        <m:r>
                          <a:rPr lang="ru-RU" sz="2000" i="1">
                            <a:latin typeface="Cambria Math"/>
                          </a:rPr>
                          <m:t>𝑖</m:t>
                        </m:r>
                        <m:r>
                          <a:rPr lang="ru-RU" sz="2000" i="1">
                            <a:latin typeface="Cambria Math"/>
                          </a:rPr>
                          <m:t> карандаши</m:t>
                        </m:r>
                      </m:sub>
                    </m:sSub>
                  </m:oMath>
                </a14:m>
                <a:r>
                  <a:rPr lang="ru-RU" sz="2000" dirty="0"/>
                  <a:t> — норматив карандашей на одного сотрудника на год</a:t>
                </a:r>
              </a:p>
              <a:p>
                <a:pPr algn="just"/>
                <a14:m>
                  <m:oMath xmlns:m="http://schemas.openxmlformats.org/officeDocument/2006/math">
                    <m:sSub>
                      <m:sSubPr>
                        <m:ctrlPr>
                          <a:rPr lang="ru-RU" sz="2000" i="1">
                            <a:latin typeface="Cambria Math"/>
                          </a:rPr>
                        </m:ctrlPr>
                      </m:sSubPr>
                      <m:e>
                        <m:r>
                          <a:rPr lang="ru-RU" sz="2000" i="1">
                            <a:latin typeface="Cambria Math"/>
                          </a:rPr>
                          <m:t>Ч</m:t>
                        </m:r>
                      </m:e>
                      <m:sub>
                        <m:r>
                          <a:rPr lang="ru-RU" sz="2000" i="1">
                            <a:latin typeface="Cambria Math"/>
                          </a:rPr>
                          <m:t>ОП</m:t>
                        </m:r>
                      </m:sub>
                    </m:sSub>
                  </m:oMath>
                </a14:m>
                <a:r>
                  <a:rPr lang="ru-RU" sz="2000" dirty="0"/>
                  <a:t> — расчетная численность основных работников (рассчитывается по отдельной </a:t>
                </a:r>
                <a:r>
                  <a:rPr lang="ru-RU" sz="2000" dirty="0" smtClean="0"/>
                  <a:t>формуле)</a:t>
                </a:r>
                <a:endParaRPr lang="ru-RU" sz="2000" dirty="0"/>
              </a:p>
              <a:p>
                <a:pPr algn="just"/>
                <a14:m>
                  <m:oMath xmlns:m="http://schemas.openxmlformats.org/officeDocument/2006/math">
                    <m:sSub>
                      <m:sSubPr>
                        <m:ctrlPr>
                          <a:rPr lang="ru-RU" sz="2000" i="1">
                            <a:latin typeface="Cambria Math"/>
                          </a:rPr>
                        </m:ctrlPr>
                      </m:sSubPr>
                      <m:e>
                        <m:r>
                          <a:rPr lang="en-US" sz="2000" i="1">
                            <a:latin typeface="Cambria Math"/>
                          </a:rPr>
                          <m:t>𝑃</m:t>
                        </m:r>
                      </m:e>
                      <m:sub>
                        <m:r>
                          <a:rPr lang="en-US" sz="2000" i="1">
                            <a:latin typeface="Cambria Math"/>
                          </a:rPr>
                          <m:t>𝑖</m:t>
                        </m:r>
                        <m:r>
                          <a:rPr lang="ru-RU" sz="2000" i="1">
                            <a:latin typeface="Cambria Math"/>
                          </a:rPr>
                          <m:t> канц</m:t>
                        </m:r>
                      </m:sub>
                    </m:sSub>
                  </m:oMath>
                </a14:m>
                <a:r>
                  <a:rPr lang="ru-RU" sz="2000" dirty="0"/>
                  <a:t> — цена канцелярских принадлежностей в соответствии с нормативами, установленными  ГРБС </a:t>
                </a:r>
              </a:p>
              <a:p>
                <a:pPr algn="ctr"/>
                <a:r>
                  <a:rPr lang="ru-RU" sz="2000" b="1" dirty="0"/>
                  <a:t>Если ГРБС установил, что полагается 12 карандашей в год на сотрудника, численность сотрудников установлена на уровне 10 человек и предельная цена карандаша установлена в размере 15 рублей, то</a:t>
                </a:r>
              </a:p>
              <a:p>
                <a:pPr/>
                <a14:m>
                  <m:oMathPara xmlns:m="http://schemas.openxmlformats.org/officeDocument/2006/math">
                    <m:oMathParaPr>
                      <m:jc m:val="centerGroup"/>
                    </m:oMathParaPr>
                    <m:oMath xmlns:m="http://schemas.openxmlformats.org/officeDocument/2006/math">
                      <m:sSub>
                        <m:sSubPr>
                          <m:ctrlPr>
                            <a:rPr lang="ru-RU" sz="2000" i="1">
                              <a:latin typeface="Cambria Math"/>
                            </a:rPr>
                          </m:ctrlPr>
                        </m:sSubPr>
                        <m:e>
                          <m:r>
                            <a:rPr lang="ru-RU" sz="2000" i="1">
                              <a:latin typeface="Cambria Math"/>
                            </a:rPr>
                            <m:t>З</m:t>
                          </m:r>
                        </m:e>
                        <m:sub>
                          <m:r>
                            <a:rPr lang="ru-RU" sz="2000" i="1">
                              <a:latin typeface="Cambria Math"/>
                            </a:rPr>
                            <m:t>карандаши</m:t>
                          </m:r>
                        </m:sub>
                      </m:sSub>
                      <m:r>
                        <a:rPr lang="ru-RU" sz="2000" i="1">
                          <a:latin typeface="Cambria Math"/>
                        </a:rPr>
                        <m:t>=12∗10∗15=1800 рублей</m:t>
                      </m:r>
                    </m:oMath>
                  </m:oMathPara>
                </a14:m>
                <a:endParaRPr lang="ru-RU" sz="2000" dirty="0"/>
              </a:p>
            </p:txBody>
          </p:sp>
        </mc:Choice>
        <mc:Fallback xmlns="">
          <p:sp>
            <p:nvSpPr>
              <p:cNvPr id="12" name="Прямоугольник 11"/>
              <p:cNvSpPr>
                <a:spLocks noRot="1" noChangeAspect="1" noMove="1" noResize="1" noEditPoints="1" noAdjustHandles="1" noChangeArrowheads="1" noChangeShapeType="1" noTextEdit="1"/>
              </p:cNvSpPr>
              <p:nvPr/>
            </p:nvSpPr>
            <p:spPr>
              <a:xfrm>
                <a:off x="0" y="1844823"/>
                <a:ext cx="9144000" cy="4412362"/>
              </a:xfrm>
              <a:prstGeom prst="rect">
                <a:avLst/>
              </a:prstGeom>
              <a:blipFill rotWithShape="1">
                <a:blip r:embed="rId2"/>
                <a:stretch>
                  <a:fillRect l="-667" r="-667"/>
                </a:stretch>
              </a:blipFill>
            </p:spPr>
            <p:txBody>
              <a:bodyPr/>
              <a:lstStyle/>
              <a:p>
                <a:r>
                  <a:rPr lang="ru-RU">
                    <a:noFill/>
                  </a:rPr>
                  <a:t> </a:t>
                </a:r>
              </a:p>
            </p:txBody>
          </p:sp>
        </mc:Fallback>
      </mc:AlternateContent>
    </p:spTree>
    <p:extLst>
      <p:ext uri="{BB962C8B-B14F-4D97-AF65-F5344CB8AC3E}">
        <p14:creationId xmlns:p14="http://schemas.microsoft.com/office/powerpoint/2010/main" val="1522128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836712"/>
            <a:ext cx="8229600" cy="1066800"/>
          </a:xfrm>
        </p:spPr>
        <p:txBody>
          <a:bodyPr>
            <a:normAutofit fontScale="90000"/>
          </a:bodyPr>
          <a:lstStyle/>
          <a:p>
            <a:pPr algn="ctr"/>
            <a:r>
              <a:rPr lang="ru-RU" dirty="0" smtClean="0"/>
              <a:t>Как ГРБС должен сформировать показатели для утверждения нормативных затрат?</a:t>
            </a:r>
            <a:endParaRPr lang="ru-RU" dirty="0"/>
          </a:p>
        </p:txBody>
      </p:sp>
      <p:sp>
        <p:nvSpPr>
          <p:cNvPr id="3" name="Объект 2"/>
          <p:cNvSpPr>
            <a:spLocks noGrp="1"/>
          </p:cNvSpPr>
          <p:nvPr>
            <p:ph idx="1"/>
          </p:nvPr>
        </p:nvSpPr>
        <p:spPr>
          <a:xfrm>
            <a:off x="0" y="2249424"/>
            <a:ext cx="9144000" cy="4325112"/>
          </a:xfrm>
        </p:spPr>
        <p:txBody>
          <a:bodyPr>
            <a:normAutofit fontScale="85000" lnSpcReduction="10000"/>
          </a:bodyPr>
          <a:lstStyle/>
          <a:p>
            <a:pPr algn="just"/>
            <a:r>
              <a:rPr lang="ru-RU" dirty="0" smtClean="0"/>
              <a:t>Показатели количественные (количество рабочих станций, автомобилей, телефонов, канцтоваров и т.п.) определяются самостоятельно, исходя из своей  специфики </a:t>
            </a:r>
          </a:p>
          <a:p>
            <a:pPr algn="just"/>
            <a:r>
              <a:rPr lang="ru-RU" dirty="0" smtClean="0"/>
              <a:t>Показатели ценовые определяются на основании цен по заключенным ранее  контрактам (за исключением цен, установленных в обязательном перечне) либо на основании утверждённых тарифов</a:t>
            </a:r>
          </a:p>
          <a:p>
            <a:pPr algn="just"/>
            <a:r>
              <a:rPr lang="ru-RU" dirty="0" smtClean="0"/>
              <a:t>Министерство финансов Тульской области с привлечением профильных ведомств планирует предоставить информацию о стоимости ряда ТРУ на основании анализа итогов торгов (вычислительная техника, канцтовары и бумага, обслуживание программного обеспечения и т.д.)</a:t>
            </a:r>
            <a:endParaRPr lang="ru-RU" dirty="0"/>
          </a:p>
        </p:txBody>
      </p:sp>
    </p:spTree>
    <p:extLst>
      <p:ext uri="{BB962C8B-B14F-4D97-AF65-F5344CB8AC3E}">
        <p14:creationId xmlns:p14="http://schemas.microsoft.com/office/powerpoint/2010/main" val="21498873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92696"/>
            <a:ext cx="8229600" cy="1066800"/>
          </a:xfrm>
        </p:spPr>
        <p:txBody>
          <a:bodyPr>
            <a:normAutofit fontScale="90000"/>
          </a:bodyPr>
          <a:lstStyle/>
          <a:p>
            <a:pPr algn="ctr"/>
            <a:r>
              <a:rPr lang="ru-RU" dirty="0" smtClean="0"/>
              <a:t>Можно ли увидеть действующий документ с нормативами?</a:t>
            </a:r>
            <a:endParaRPr lang="ru-RU" dirty="0"/>
          </a:p>
        </p:txBody>
      </p:sp>
      <p:sp>
        <p:nvSpPr>
          <p:cNvPr id="3" name="Объект 2"/>
          <p:cNvSpPr>
            <a:spLocks noGrp="1"/>
          </p:cNvSpPr>
          <p:nvPr>
            <p:ph idx="1"/>
          </p:nvPr>
        </p:nvSpPr>
        <p:spPr/>
        <p:txBody>
          <a:bodyPr/>
          <a:lstStyle/>
          <a:p>
            <a:pPr marL="109728" indent="0" algn="ctr">
              <a:buNone/>
            </a:pPr>
            <a:r>
              <a:rPr lang="ru-RU" b="1" dirty="0" smtClean="0"/>
              <a:t>Приказ Министерства финансов Российской Федерации от 29 декабря 2014 года № 542</a:t>
            </a:r>
          </a:p>
          <a:p>
            <a:pPr marL="109728" indent="0" algn="ctr">
              <a:buNone/>
            </a:pPr>
            <a:endParaRPr lang="ru-RU" b="1" dirty="0"/>
          </a:p>
          <a:p>
            <a:pPr marL="109728" indent="0" algn="ctr">
              <a:buNone/>
            </a:pPr>
            <a:r>
              <a:rPr lang="ru-RU" b="1" dirty="0" smtClean="0"/>
              <a:t>«Об утверждении нормативных затрат на обеспечение функций Министерства финансов Российской Федерации и подведомственных ему федеральных казённых учреждений»</a:t>
            </a:r>
            <a:endParaRPr lang="ru-RU" b="1" dirty="0"/>
          </a:p>
        </p:txBody>
      </p:sp>
    </p:spTree>
    <p:extLst>
      <p:ext uri="{BB962C8B-B14F-4D97-AF65-F5344CB8AC3E}">
        <p14:creationId xmlns:p14="http://schemas.microsoft.com/office/powerpoint/2010/main" val="32243334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23528" y="2708920"/>
            <a:ext cx="8229600" cy="1069848"/>
          </a:xfrm>
        </p:spPr>
        <p:txBody>
          <a:bodyPr>
            <a:noAutofit/>
          </a:bodyPr>
          <a:lstStyle/>
          <a:p>
            <a:pPr algn="ctr"/>
            <a:r>
              <a:rPr lang="ru-RU" sz="3200" b="1" dirty="0" smtClean="0"/>
              <a:t>Требования </a:t>
            </a:r>
            <a:r>
              <a:rPr lang="ru-RU" sz="3200" b="1" dirty="0"/>
              <a:t>к закупаемым государственными органами Тульской области, органами исполнительной власти Тульской области, органами управления государственными внебюджетными фондами Тульской области </a:t>
            </a:r>
            <a:r>
              <a:rPr lang="ru-RU" sz="3200" b="1" dirty="0" smtClean="0"/>
              <a:t>отдельным </a:t>
            </a:r>
            <a:r>
              <a:rPr lang="ru-RU" sz="3200" b="1" dirty="0"/>
              <a:t>видам товаров, работ, услуг (в том числе предельные цены товаров, работ, услуг) для обеспечения нужд Тульской </a:t>
            </a:r>
            <a:r>
              <a:rPr lang="ru-RU" sz="3200" b="1" dirty="0" smtClean="0"/>
              <a:t>области</a:t>
            </a:r>
            <a:br>
              <a:rPr lang="ru-RU" sz="3200" b="1" dirty="0" smtClean="0"/>
            </a:br>
            <a:r>
              <a:rPr lang="ru-RU" sz="3200" b="1" dirty="0" smtClean="0"/>
              <a:t>(постановление готовится)</a:t>
            </a:r>
            <a:endParaRPr lang="ru-RU" sz="3200" b="1" dirty="0"/>
          </a:p>
        </p:txBody>
      </p:sp>
    </p:spTree>
    <p:extLst>
      <p:ext uri="{BB962C8B-B14F-4D97-AF65-F5344CB8AC3E}">
        <p14:creationId xmlns:p14="http://schemas.microsoft.com/office/powerpoint/2010/main" val="3071196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ctrTitle"/>
          </p:nvPr>
        </p:nvSpPr>
        <p:spPr>
          <a:xfrm>
            <a:off x="-5003" y="1556792"/>
            <a:ext cx="9143999" cy="1296144"/>
          </a:xfrm>
          <a:effectLst>
            <a:glow rad="101600">
              <a:schemeClr val="accent1">
                <a:satMod val="175000"/>
                <a:alpha val="40000"/>
              </a:schemeClr>
            </a:glow>
          </a:effectLst>
        </p:spPr>
        <p:txBody>
          <a:bodyPr>
            <a:noAutofit/>
          </a:bodyPr>
          <a:lstStyle/>
          <a:p>
            <a:pPr algn="ctr"/>
            <a:r>
              <a:rPr lang="ru-RU" sz="2800" cap="all" dirty="0">
                <a:ea typeface="微软雅黑" pitchFamily="34" charset="-122"/>
              </a:rPr>
              <a:t>О нормировании в сфере закупок товаров, работ, услуг для обеспечения нужд Тульской области</a:t>
            </a:r>
          </a:p>
        </p:txBody>
      </p:sp>
      <p:pic>
        <p:nvPicPr>
          <p:cNvPr id="12291" name="Picture 3" descr="Герб обл полный"/>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72"/>
            <a:ext cx="743330" cy="1052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683568" y="195658"/>
            <a:ext cx="8460431" cy="590931"/>
          </a:xfrm>
          <a:prstGeom prst="rect">
            <a:avLst/>
          </a:prstGeom>
        </p:spPr>
        <p:txBody>
          <a:bodyPr wrap="square">
            <a:spAutoFit/>
          </a:bodyPr>
          <a:lstStyle/>
          <a:p>
            <a:pPr algn="ctr" fontAlgn="auto">
              <a:lnSpc>
                <a:spcPct val="90000"/>
              </a:lnSpc>
              <a:spcBef>
                <a:spcPct val="20000"/>
              </a:spcBef>
              <a:spcAft>
                <a:spcPts val="0"/>
              </a:spcAft>
              <a:defRPr/>
            </a:pPr>
            <a:r>
              <a:rPr lang="ru-RU" dirty="0">
                <a:solidFill>
                  <a:schemeClr val="bg1"/>
                </a:solidFill>
                <a:latin typeface="+mj-lt"/>
                <a:cs typeface="Aharoni" pitchFamily="2" charset="-79"/>
              </a:rPr>
              <a:t>ДЕПАРТАМЕНТ ОБЩЕГОСУДАРСТВЕННЫХ ВОПРОСОВ И РЕГУЛИРОВАНИЯ КОНТРАКТНОЙ СИСТЕМЫ МИНИСТЕРСТВА ФИНАНСОВ ТУЛЬСКОЙ ОБЛАСТИ</a:t>
            </a:r>
          </a:p>
        </p:txBody>
      </p:sp>
      <p:sp>
        <p:nvSpPr>
          <p:cNvPr id="6" name="Прямоугольник 5"/>
          <p:cNvSpPr/>
          <p:nvPr/>
        </p:nvSpPr>
        <p:spPr>
          <a:xfrm>
            <a:off x="0" y="4581128"/>
            <a:ext cx="9143999" cy="1766637"/>
          </a:xfrm>
          <a:prstGeom prst="rect">
            <a:avLst/>
          </a:prstGeom>
        </p:spPr>
        <p:txBody>
          <a:bodyPr wrap="square">
            <a:spAutoFit/>
          </a:bodyPr>
          <a:lstStyle/>
          <a:p>
            <a:pPr algn="ctr" fontAlgn="auto">
              <a:lnSpc>
                <a:spcPct val="90000"/>
              </a:lnSpc>
              <a:spcBef>
                <a:spcPct val="20000"/>
              </a:spcBef>
              <a:spcAft>
                <a:spcPts val="0"/>
              </a:spcAft>
              <a:defRPr/>
            </a:pPr>
            <a:r>
              <a:rPr lang="ru-RU" sz="3200" b="1" dirty="0" smtClean="0">
                <a:ln w="1905"/>
                <a:effectLst>
                  <a:innerShdw blurRad="69850" dist="43180" dir="5400000">
                    <a:srgbClr val="000000">
                      <a:alpha val="65000"/>
                    </a:srgbClr>
                  </a:innerShdw>
                </a:effectLst>
              </a:rPr>
              <a:t>ДУБРОВИНА ОКСАНА АНАТОЛЬЕВНА</a:t>
            </a:r>
            <a:endParaRPr lang="ru-RU" sz="3200" b="1" dirty="0">
              <a:ln w="1905"/>
              <a:effectLst>
                <a:innerShdw blurRad="69850" dist="43180" dir="5400000">
                  <a:srgbClr val="000000">
                    <a:alpha val="65000"/>
                  </a:srgbClr>
                </a:innerShdw>
              </a:effectLst>
            </a:endParaRPr>
          </a:p>
          <a:p>
            <a:pPr algn="ctr" fontAlgn="auto">
              <a:lnSpc>
                <a:spcPct val="90000"/>
              </a:lnSpc>
              <a:spcBef>
                <a:spcPct val="20000"/>
              </a:spcBef>
              <a:spcAft>
                <a:spcPts val="0"/>
              </a:spcAft>
              <a:defRPr/>
            </a:pPr>
            <a:endParaRPr lang="ru-RU" sz="2000" b="1" dirty="0" smtClean="0">
              <a:ln w="1905"/>
              <a:effectLst>
                <a:innerShdw blurRad="69850" dist="43180" dir="5400000">
                  <a:srgbClr val="000000">
                    <a:alpha val="65000"/>
                  </a:srgbClr>
                </a:innerShdw>
              </a:effectLst>
            </a:endParaRPr>
          </a:p>
          <a:p>
            <a:pPr algn="ctr" fontAlgn="auto">
              <a:lnSpc>
                <a:spcPct val="90000"/>
              </a:lnSpc>
              <a:spcBef>
                <a:spcPct val="20000"/>
              </a:spcBef>
              <a:spcAft>
                <a:spcPts val="0"/>
              </a:spcAft>
              <a:defRPr/>
            </a:pPr>
            <a:r>
              <a:rPr lang="ru-RU" sz="2000" b="1" dirty="0" smtClean="0">
                <a:ln w="1905"/>
                <a:effectLst>
                  <a:innerShdw blurRad="69850" dist="43180" dir="5400000">
                    <a:srgbClr val="000000">
                      <a:alpha val="65000"/>
                    </a:srgbClr>
                  </a:innerShdw>
                </a:effectLst>
              </a:rPr>
              <a:t>заместитель </a:t>
            </a:r>
            <a:r>
              <a:rPr lang="ru-RU" sz="2000" b="1" dirty="0">
                <a:ln w="1905"/>
                <a:effectLst>
                  <a:innerShdw blurRad="69850" dist="43180" dir="5400000">
                    <a:srgbClr val="000000">
                      <a:alpha val="65000"/>
                    </a:srgbClr>
                  </a:innerShdw>
                </a:effectLst>
              </a:rPr>
              <a:t>министра- директор  </a:t>
            </a:r>
            <a:r>
              <a:rPr lang="ru-RU" sz="2000" b="1" dirty="0" smtClean="0">
                <a:ln w="1905"/>
                <a:effectLst>
                  <a:innerShdw blurRad="69850" dist="43180" dir="5400000">
                    <a:srgbClr val="000000">
                      <a:alpha val="65000"/>
                    </a:srgbClr>
                  </a:innerShdw>
                </a:effectLst>
              </a:rPr>
              <a:t>департамента общегосударственных вопросов  и регулирования контрактной системы  министерства финансов Тульской области</a:t>
            </a:r>
            <a:endParaRPr lang="ru-RU" sz="2000" b="1" dirty="0">
              <a:ln w="1905"/>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747764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64704"/>
            <a:ext cx="8856984" cy="1066800"/>
          </a:xfrm>
        </p:spPr>
        <p:txBody>
          <a:bodyPr>
            <a:normAutofit fontScale="90000"/>
          </a:bodyPr>
          <a:lstStyle/>
          <a:p>
            <a:pPr algn="ctr"/>
            <a:r>
              <a:rPr lang="ru-RU" dirty="0" smtClean="0"/>
              <a:t>Требования к отдельным видам товаров, работ и услуг (в том числе предельные цены)</a:t>
            </a:r>
            <a:endParaRPr lang="ru-RU" dirty="0"/>
          </a:p>
        </p:txBody>
      </p:sp>
      <p:sp>
        <p:nvSpPr>
          <p:cNvPr id="3" name="Объект 2"/>
          <p:cNvSpPr>
            <a:spLocks noGrp="1"/>
          </p:cNvSpPr>
          <p:nvPr>
            <p:ph idx="1"/>
          </p:nvPr>
        </p:nvSpPr>
        <p:spPr>
          <a:xfrm>
            <a:off x="107504" y="2132856"/>
            <a:ext cx="8928992" cy="4536504"/>
          </a:xfrm>
        </p:spPr>
        <p:txBody>
          <a:bodyPr>
            <a:normAutofit fontScale="70000" lnSpcReduction="20000"/>
          </a:bodyPr>
          <a:lstStyle/>
          <a:p>
            <a:pPr marL="109728" lvl="0" indent="0" algn="just">
              <a:buNone/>
            </a:pPr>
            <a:r>
              <a:rPr lang="ru-RU" sz="3000" dirty="0" smtClean="0"/>
              <a:t>На уровне региона будут утверждены Правила </a:t>
            </a:r>
            <a:r>
              <a:rPr lang="ru-RU" sz="3000" dirty="0"/>
              <a:t>определения требований к закупаемым </a:t>
            </a:r>
            <a:r>
              <a:rPr lang="ru-RU" sz="3000" dirty="0" smtClean="0"/>
              <a:t>отдельным </a:t>
            </a:r>
            <a:r>
              <a:rPr lang="ru-RU" sz="3000" dirty="0"/>
              <a:t>видам товаров, работ, услуг (в том числе предельные цены товаров, работ, услуг) для обеспечения нужд Тульской </a:t>
            </a:r>
            <a:r>
              <a:rPr lang="ru-RU" sz="3000" dirty="0" smtClean="0"/>
              <a:t>области. Они включают в себя:</a:t>
            </a:r>
          </a:p>
          <a:p>
            <a:pPr algn="just"/>
            <a:r>
              <a:rPr lang="ru-RU" sz="3200" b="1" dirty="0" smtClean="0"/>
              <a:t>Правила определения требований к закупаемым ТРУ</a:t>
            </a:r>
          </a:p>
          <a:p>
            <a:pPr algn="just"/>
            <a:r>
              <a:rPr lang="ru-RU" sz="3200" b="1" dirty="0" smtClean="0"/>
              <a:t>Обязательный перечень</a:t>
            </a:r>
            <a:r>
              <a:rPr lang="ru-RU" sz="3200" dirty="0" smtClean="0"/>
              <a:t> </a:t>
            </a:r>
            <a:r>
              <a:rPr lang="ru-RU" sz="3200" dirty="0"/>
              <a:t>отдельных видов товаров, работ, услуг, в отношении </a:t>
            </a:r>
            <a:r>
              <a:rPr lang="ru-RU" sz="3200" dirty="0" smtClean="0"/>
              <a:t>которых  </a:t>
            </a:r>
            <a:r>
              <a:rPr lang="ru-RU" sz="3200" dirty="0"/>
              <a:t>определяются требования к потребительским свойствам </a:t>
            </a:r>
            <a:r>
              <a:rPr lang="ru-RU" sz="3200" dirty="0" smtClean="0"/>
              <a:t>и </a:t>
            </a:r>
            <a:r>
              <a:rPr lang="ru-RU" sz="3200" dirty="0"/>
              <a:t>иным </a:t>
            </a:r>
            <a:r>
              <a:rPr lang="ru-RU" sz="3200" dirty="0" smtClean="0"/>
              <a:t>характеристикам (</a:t>
            </a:r>
            <a:r>
              <a:rPr lang="ru-RU" sz="3200" dirty="0"/>
              <a:t>в том числе предельные цены товаров, работ, услуг</a:t>
            </a:r>
            <a:r>
              <a:rPr lang="ru-RU" sz="3200" dirty="0" smtClean="0"/>
              <a:t>) - это  компьютерная техника, мобильные телефоны, мебель, автотранспорт, ГСМ, бумага</a:t>
            </a:r>
          </a:p>
          <a:p>
            <a:pPr algn="just"/>
            <a:r>
              <a:rPr lang="ru-RU" sz="3200" b="1" dirty="0" smtClean="0"/>
              <a:t>Форму ведомственного перечня</a:t>
            </a:r>
            <a:r>
              <a:rPr lang="ru-RU" sz="3200" dirty="0" smtClean="0"/>
              <a:t>, по которой  ГРБС утверждают характеристики и предельные цены ТРУ, подпадающих под нормирование или необходимых им, но отсутствующих в обязательном перечне </a:t>
            </a:r>
            <a:endParaRPr lang="ru-RU" sz="3000" dirty="0" smtClean="0"/>
          </a:p>
          <a:p>
            <a:endParaRPr lang="ru-RU" dirty="0"/>
          </a:p>
        </p:txBody>
      </p:sp>
    </p:spTree>
    <p:extLst>
      <p:ext uri="{BB962C8B-B14F-4D97-AF65-F5344CB8AC3E}">
        <p14:creationId xmlns:p14="http://schemas.microsoft.com/office/powerpoint/2010/main" val="42449611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1066800"/>
          </a:xfrm>
        </p:spPr>
        <p:txBody>
          <a:bodyPr>
            <a:normAutofit fontScale="90000"/>
          </a:bodyPr>
          <a:lstStyle/>
          <a:p>
            <a:pPr algn="ctr"/>
            <a:r>
              <a:rPr lang="ru-RU" dirty="0" smtClean="0"/>
              <a:t>Критерии отнесения ТРУ к нормируемым</a:t>
            </a:r>
            <a:endParaRPr lang="ru-RU" dirty="0"/>
          </a:p>
        </p:txBody>
      </p:sp>
      <p:sp>
        <p:nvSpPr>
          <p:cNvPr id="3" name="Объект 2"/>
          <p:cNvSpPr>
            <a:spLocks noGrp="1"/>
          </p:cNvSpPr>
          <p:nvPr>
            <p:ph idx="1"/>
          </p:nvPr>
        </p:nvSpPr>
        <p:spPr>
          <a:xfrm>
            <a:off x="251520" y="1772816"/>
            <a:ext cx="8640960" cy="4657704"/>
          </a:xfrm>
        </p:spPr>
        <p:txBody>
          <a:bodyPr>
            <a:noAutofit/>
          </a:bodyPr>
          <a:lstStyle/>
          <a:p>
            <a:pPr algn="just"/>
            <a:r>
              <a:rPr lang="ru-RU" sz="3200" dirty="0" smtClean="0"/>
              <a:t>1. ТРУ входят в обязательный перечень (телефоны, автомобили, мебель, вычислительная техника, ГСМ, бумага)</a:t>
            </a:r>
          </a:p>
          <a:p>
            <a:pPr algn="just"/>
            <a:r>
              <a:rPr lang="ru-RU" sz="3200" dirty="0" smtClean="0"/>
              <a:t>2. Доля закупок ТРУ (по ОКПД2) по любому из учреждений (ГРБС) превышает 20% одновременно по затратам и количеству контрактов</a:t>
            </a:r>
          </a:p>
          <a:p>
            <a:pPr algn="just"/>
            <a:r>
              <a:rPr lang="ru-RU" sz="3200" dirty="0" smtClean="0"/>
              <a:t>3. ТРУ закупаются ГРБС и (или) его подведомственными учреждениями на совместных торгах</a:t>
            </a:r>
            <a:endParaRPr lang="ru-RU" sz="3200" dirty="0"/>
          </a:p>
        </p:txBody>
      </p:sp>
    </p:spTree>
    <p:extLst>
      <p:ext uri="{BB962C8B-B14F-4D97-AF65-F5344CB8AC3E}">
        <p14:creationId xmlns:p14="http://schemas.microsoft.com/office/powerpoint/2010/main" val="3611874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836712"/>
            <a:ext cx="8229600" cy="1066800"/>
          </a:xfrm>
        </p:spPr>
        <p:txBody>
          <a:bodyPr>
            <a:normAutofit fontScale="90000"/>
          </a:bodyPr>
          <a:lstStyle/>
          <a:p>
            <a:pPr algn="ctr"/>
            <a:r>
              <a:rPr lang="ru-RU" b="1" dirty="0" smtClean="0"/>
              <a:t>Порядок действий при подготовке ведомственного перечня</a:t>
            </a:r>
            <a:r>
              <a:rPr lang="ru-RU" dirty="0"/>
              <a:t/>
            </a:r>
            <a:br>
              <a:rPr lang="ru-RU" dirty="0"/>
            </a:br>
            <a:endParaRPr lang="ru-RU" dirty="0"/>
          </a:p>
        </p:txBody>
      </p:sp>
      <p:sp>
        <p:nvSpPr>
          <p:cNvPr id="3" name="Объект 2"/>
          <p:cNvSpPr>
            <a:spLocks noGrp="1"/>
          </p:cNvSpPr>
          <p:nvPr>
            <p:ph idx="1"/>
          </p:nvPr>
        </p:nvSpPr>
        <p:spPr>
          <a:xfrm>
            <a:off x="107504" y="1673424"/>
            <a:ext cx="8856984" cy="5184576"/>
          </a:xfrm>
        </p:spPr>
        <p:txBody>
          <a:bodyPr>
            <a:normAutofit fontScale="92500" lnSpcReduction="10000"/>
          </a:bodyPr>
          <a:lstStyle/>
          <a:p>
            <a:pPr marL="365125" indent="-365125" algn="just"/>
            <a:r>
              <a:rPr lang="ru-RU" dirty="0"/>
              <a:t>Сбор и анализ сведений о проведенных в 2014 году и о планируемых в 2015 году закупках ТРУ по каждому ведомству в разрезе заказчиков с учетом </a:t>
            </a:r>
            <a:r>
              <a:rPr lang="ru-RU" dirty="0" smtClean="0"/>
              <a:t>ОКПД2 </a:t>
            </a:r>
            <a:r>
              <a:rPr lang="ru-RU" dirty="0"/>
              <a:t>(по первым </a:t>
            </a:r>
            <a:r>
              <a:rPr lang="ru-RU" dirty="0" smtClean="0"/>
              <a:t>6 </a:t>
            </a:r>
            <a:r>
              <a:rPr lang="ru-RU" dirty="0"/>
              <a:t>цифрам), суммы и количества </a:t>
            </a:r>
            <a:r>
              <a:rPr lang="ru-RU" dirty="0" smtClean="0"/>
              <a:t>контрактов </a:t>
            </a:r>
            <a:r>
              <a:rPr lang="ru-RU" dirty="0"/>
              <a:t>по видам </a:t>
            </a:r>
            <a:r>
              <a:rPr lang="ru-RU" dirty="0" smtClean="0"/>
              <a:t>ОКПД2. </a:t>
            </a:r>
            <a:endParaRPr lang="ru-RU" dirty="0"/>
          </a:p>
          <a:p>
            <a:pPr marL="365125" indent="-365125" algn="just"/>
            <a:r>
              <a:rPr lang="ru-RU" dirty="0"/>
              <a:t>Расчет доли закупаемых ТРУ в разрезе </a:t>
            </a:r>
            <a:r>
              <a:rPr lang="ru-RU" dirty="0" smtClean="0"/>
              <a:t>ОКПД2 </a:t>
            </a:r>
            <a:r>
              <a:rPr lang="ru-RU" dirty="0"/>
              <a:t>в процентном соотношении от общей суммы </a:t>
            </a:r>
            <a:r>
              <a:rPr lang="ru-RU" dirty="0" smtClean="0"/>
              <a:t>закупок и в процентном отношении от общего числа заключенных договоров по учреждению.</a:t>
            </a:r>
          </a:p>
          <a:p>
            <a:pPr marL="365125" indent="-365125" algn="just"/>
            <a:r>
              <a:rPr lang="ru-RU" dirty="0" smtClean="0"/>
              <a:t>Составление перечня ТРУ, закупаемых в рамках совместных торгов</a:t>
            </a:r>
          </a:p>
          <a:p>
            <a:pPr marL="365125" indent="-365125" algn="just"/>
            <a:r>
              <a:rPr lang="ru-RU" dirty="0" smtClean="0"/>
              <a:t>Принятие решения о том, что войдёт в ведомственный перечень</a:t>
            </a:r>
            <a:endParaRPr lang="ru-RU" dirty="0"/>
          </a:p>
          <a:p>
            <a:pPr marL="109728" indent="0">
              <a:buNone/>
            </a:pPr>
            <a:endParaRPr lang="ru-RU" dirty="0"/>
          </a:p>
        </p:txBody>
      </p:sp>
    </p:spTree>
    <p:extLst>
      <p:ext uri="{BB962C8B-B14F-4D97-AF65-F5344CB8AC3E}">
        <p14:creationId xmlns:p14="http://schemas.microsoft.com/office/powerpoint/2010/main" val="13584273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extLst>
              <p:ext uri="{D42A27DB-BD31-4B8C-83A1-F6EECF244321}">
                <p14:modId xmlns:p14="http://schemas.microsoft.com/office/powerpoint/2010/main" val="893699927"/>
              </p:ext>
            </p:extLst>
          </p:nvPr>
        </p:nvGraphicFramePr>
        <p:xfrm>
          <a:off x="2699792" y="1196752"/>
          <a:ext cx="6312904"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p:cNvSpPr/>
          <p:nvPr/>
        </p:nvSpPr>
        <p:spPr>
          <a:xfrm>
            <a:off x="0" y="-36676"/>
            <a:ext cx="8868680" cy="369332"/>
          </a:xfrm>
          <a:prstGeom prst="rect">
            <a:avLst/>
          </a:prstGeom>
        </p:spPr>
        <p:txBody>
          <a:bodyPr wrap="square">
            <a:spAutoFit/>
          </a:bodyPr>
          <a:lstStyle/>
          <a:p>
            <a:pPr algn="ctr"/>
            <a:r>
              <a:rPr lang="ru-RU" b="1" dirty="0" smtClean="0">
                <a:solidFill>
                  <a:schemeClr val="bg1"/>
                </a:solidFill>
              </a:rPr>
              <a:t>Уже существующие элементы нормирования</a:t>
            </a:r>
            <a:endParaRPr lang="ru-RU" dirty="0">
              <a:solidFill>
                <a:schemeClr val="bg1"/>
              </a:solidFill>
            </a:endParaRPr>
          </a:p>
        </p:txBody>
      </p:sp>
      <p:graphicFrame>
        <p:nvGraphicFramePr>
          <p:cNvPr id="5" name="Схема 4"/>
          <p:cNvGraphicFramePr/>
          <p:nvPr>
            <p:extLst>
              <p:ext uri="{D42A27DB-BD31-4B8C-83A1-F6EECF244321}">
                <p14:modId xmlns:p14="http://schemas.microsoft.com/office/powerpoint/2010/main" val="310089649"/>
              </p:ext>
            </p:extLst>
          </p:nvPr>
        </p:nvGraphicFramePr>
        <p:xfrm>
          <a:off x="-468560" y="251157"/>
          <a:ext cx="3528392" cy="663422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446133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2736" y="1340768"/>
            <a:ext cx="8229600" cy="2664296"/>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marL="109728" indent="0" algn="just">
              <a:buNone/>
            </a:pPr>
            <a:r>
              <a:rPr lang="ru-RU" dirty="0" smtClean="0"/>
              <a:t>Максимальная цена по ТРУ устанавливается ГРБС в двух случаях:</a:t>
            </a:r>
          </a:p>
          <a:p>
            <a:pPr algn="just"/>
            <a:r>
              <a:rPr lang="ru-RU" dirty="0" smtClean="0"/>
              <a:t>а) Указанный показатель не установлен в обязательном перечне</a:t>
            </a:r>
          </a:p>
          <a:p>
            <a:pPr algn="just"/>
            <a:r>
              <a:rPr lang="ru-RU" dirty="0" smtClean="0"/>
              <a:t>б)  При формировании ГРБС своего ведомственного перечня</a:t>
            </a:r>
            <a:endParaRPr lang="ru-RU" dirty="0"/>
          </a:p>
        </p:txBody>
      </p:sp>
      <p:sp>
        <p:nvSpPr>
          <p:cNvPr id="4" name="TextBox 3"/>
          <p:cNvSpPr txBox="1"/>
          <p:nvPr/>
        </p:nvSpPr>
        <p:spPr>
          <a:xfrm>
            <a:off x="1115616" y="620688"/>
            <a:ext cx="7003840" cy="523220"/>
          </a:xfrm>
          <a:prstGeom prst="rect">
            <a:avLst/>
          </a:prstGeom>
          <a:noFill/>
        </p:spPr>
        <p:txBody>
          <a:bodyPr wrap="none" rtlCol="0">
            <a:spAutoFit/>
          </a:bodyPr>
          <a:lstStyle/>
          <a:p>
            <a:r>
              <a:rPr lang="ru-RU" sz="2800" b="1" dirty="0" smtClean="0"/>
              <a:t>Установление максимальной цены</a:t>
            </a:r>
            <a:endParaRPr lang="ru-RU" sz="2800" b="1" dirty="0"/>
          </a:p>
        </p:txBody>
      </p:sp>
      <p:sp>
        <p:nvSpPr>
          <p:cNvPr id="6" name="Объект 2"/>
          <p:cNvSpPr txBox="1">
            <a:spLocks/>
          </p:cNvSpPr>
          <p:nvPr/>
        </p:nvSpPr>
        <p:spPr>
          <a:xfrm>
            <a:off x="502736" y="4157464"/>
            <a:ext cx="8229600" cy="1143744"/>
          </a:xfrm>
          <a:prstGeom prst="rect">
            <a:avLst/>
          </a:prstGeom>
        </p:spPr>
        <p:style>
          <a:lnRef idx="1">
            <a:schemeClr val="accent3"/>
          </a:lnRef>
          <a:fillRef idx="2">
            <a:schemeClr val="accent3"/>
          </a:fillRef>
          <a:effectRef idx="1">
            <a:schemeClr val="accent3"/>
          </a:effectRef>
          <a:fontRef idx="minor">
            <a:schemeClr val="dk1"/>
          </a:fontRef>
        </p:style>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dk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dk1"/>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dk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dk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109728" indent="0" algn="ctr">
              <a:buNone/>
            </a:pPr>
            <a:r>
              <a:rPr lang="ru-RU" dirty="0" smtClean="0"/>
              <a:t>Устанавливаемая цена является предельной!</a:t>
            </a:r>
          </a:p>
          <a:p>
            <a:pPr marL="109728" indent="0" algn="ctr">
              <a:buNone/>
            </a:pPr>
            <a:r>
              <a:rPr lang="ru-RU" dirty="0" smtClean="0"/>
              <a:t>Дешевле можно, дороже – нельзя!</a:t>
            </a:r>
          </a:p>
        </p:txBody>
      </p:sp>
      <p:sp>
        <p:nvSpPr>
          <p:cNvPr id="7" name="Объект 2"/>
          <p:cNvSpPr txBox="1">
            <a:spLocks/>
          </p:cNvSpPr>
          <p:nvPr/>
        </p:nvSpPr>
        <p:spPr>
          <a:xfrm>
            <a:off x="502736" y="5480315"/>
            <a:ext cx="8229600" cy="1143744"/>
          </a:xfrm>
          <a:prstGeom prst="rect">
            <a:avLst/>
          </a:prstGeom>
        </p:spPr>
        <p:style>
          <a:lnRef idx="1">
            <a:schemeClr val="accent6"/>
          </a:lnRef>
          <a:fillRef idx="2">
            <a:schemeClr val="accent6"/>
          </a:fillRef>
          <a:effectRef idx="1">
            <a:schemeClr val="accent6"/>
          </a:effectRef>
          <a:fontRef idx="minor">
            <a:schemeClr val="dk1"/>
          </a:fontRef>
        </p:style>
        <p:txBody>
          <a:bodyPr vert="horz">
            <a:normAutofit fontScale="85000" lnSpcReduction="10000"/>
          </a:bodyPr>
          <a:lstStyle>
            <a:lvl1pPr marL="365760" indent="-256032" algn="l" rtl="0" eaLnBrk="1" latinLnBrk="0" hangingPunct="1">
              <a:spcBef>
                <a:spcPts val="300"/>
              </a:spcBef>
              <a:buClr>
                <a:schemeClr val="accent3"/>
              </a:buClr>
              <a:buFont typeface="Georgia"/>
              <a:buChar char="•"/>
              <a:defRPr kumimoji="0" sz="2800" kern="1200">
                <a:solidFill>
                  <a:schemeClr val="dk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dk1"/>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dk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dk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109728" indent="0" algn="ctr">
              <a:buNone/>
            </a:pPr>
            <a:r>
              <a:rPr lang="ru-RU" dirty="0" smtClean="0"/>
              <a:t>Следует помнить о том, что цены, утверждаемые в документах по нормативным затратам и в документах по требованиям к ТРУ, должны быть взаимоувязаны!</a:t>
            </a:r>
          </a:p>
        </p:txBody>
      </p:sp>
    </p:spTree>
    <p:extLst>
      <p:ext uri="{BB962C8B-B14F-4D97-AF65-F5344CB8AC3E}">
        <p14:creationId xmlns:p14="http://schemas.microsoft.com/office/powerpoint/2010/main" val="67868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568952" cy="720080"/>
          </a:xfrm>
        </p:spPr>
        <p:txBody>
          <a:bodyPr>
            <a:normAutofit/>
          </a:bodyPr>
          <a:lstStyle/>
          <a:p>
            <a:r>
              <a:rPr lang="ru-RU" sz="3200" dirty="0" smtClean="0"/>
              <a:t>Сроки реализации этапов нормирования</a:t>
            </a:r>
            <a:endParaRPr lang="ru-RU" sz="32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33521"/>
            <a:ext cx="8568952" cy="5781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3656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ctrTitle"/>
          </p:nvPr>
        </p:nvSpPr>
        <p:spPr>
          <a:xfrm>
            <a:off x="8655" y="2132856"/>
            <a:ext cx="9143999" cy="1296144"/>
          </a:xfrm>
          <a:effectLst>
            <a:glow rad="101600">
              <a:schemeClr val="accent1">
                <a:satMod val="175000"/>
                <a:alpha val="40000"/>
              </a:schemeClr>
            </a:glow>
          </a:effectLst>
        </p:spPr>
        <p:txBody>
          <a:bodyPr>
            <a:noAutofit/>
          </a:bodyPr>
          <a:lstStyle/>
          <a:p>
            <a:pPr algn="ctr"/>
            <a:r>
              <a:rPr lang="ru-RU" sz="2800" cap="all" dirty="0" smtClean="0">
                <a:ea typeface="微软雅黑" pitchFamily="34" charset="-122"/>
              </a:rPr>
              <a:t>Порядок </a:t>
            </a:r>
            <a:r>
              <a:rPr lang="ru-RU" sz="2800" cap="all" dirty="0">
                <a:ea typeface="微软雅黑" pitchFamily="34" charset="-122"/>
              </a:rPr>
              <a:t>публикации правовых актов о нормировании</a:t>
            </a:r>
            <a:r>
              <a:rPr lang="ru-RU" sz="2800" cap="all" dirty="0" smtClean="0">
                <a:ea typeface="微软雅黑" pitchFamily="34" charset="-122"/>
              </a:rPr>
              <a:t>.</a:t>
            </a:r>
            <a:br>
              <a:rPr lang="ru-RU" sz="2800" cap="all" dirty="0" smtClean="0">
                <a:ea typeface="微软雅黑" pitchFamily="34" charset="-122"/>
              </a:rPr>
            </a:br>
            <a:r>
              <a:rPr lang="ru-RU" sz="2800" cap="all" dirty="0" smtClean="0">
                <a:ea typeface="微软雅黑" pitchFamily="34" charset="-122"/>
              </a:rPr>
              <a:t>Оформление </a:t>
            </a:r>
            <a:r>
              <a:rPr lang="ru-RU" sz="2800" cap="all" dirty="0">
                <a:ea typeface="微软雅黑" pitchFamily="34" charset="-122"/>
              </a:rPr>
              <a:t>электронных ключей для реализации полномочий по опубликованию правовых актов о нормировании.</a:t>
            </a:r>
          </a:p>
        </p:txBody>
      </p:sp>
      <p:pic>
        <p:nvPicPr>
          <p:cNvPr id="12291" name="Picture 3" descr="Герб обл полный"/>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72"/>
            <a:ext cx="743330" cy="1052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0" y="4581128"/>
            <a:ext cx="9143999" cy="1428083"/>
          </a:xfrm>
          <a:prstGeom prst="rect">
            <a:avLst/>
          </a:prstGeom>
        </p:spPr>
        <p:txBody>
          <a:bodyPr wrap="square">
            <a:spAutoFit/>
          </a:bodyPr>
          <a:lstStyle/>
          <a:p>
            <a:pPr algn="ctr" fontAlgn="auto">
              <a:lnSpc>
                <a:spcPct val="90000"/>
              </a:lnSpc>
              <a:spcBef>
                <a:spcPct val="20000"/>
              </a:spcBef>
              <a:spcAft>
                <a:spcPts val="0"/>
              </a:spcAft>
              <a:defRPr/>
            </a:pPr>
            <a:r>
              <a:rPr lang="ru-RU" sz="3200" b="1" dirty="0" smtClean="0">
                <a:ln w="1905"/>
                <a:effectLst>
                  <a:innerShdw blurRad="69850" dist="43180" dir="5400000">
                    <a:srgbClr val="000000">
                      <a:alpha val="65000"/>
                    </a:srgbClr>
                  </a:innerShdw>
                </a:effectLst>
              </a:rPr>
              <a:t>ОРЛОВ МИХАИЛ АНАТОЛЬЕВИЧ</a:t>
            </a:r>
            <a:endParaRPr lang="ru-RU" sz="3200" b="1" dirty="0">
              <a:ln w="1905"/>
              <a:effectLst>
                <a:innerShdw blurRad="69850" dist="43180" dir="5400000">
                  <a:srgbClr val="000000">
                    <a:alpha val="65000"/>
                  </a:srgbClr>
                </a:innerShdw>
              </a:effectLst>
            </a:endParaRPr>
          </a:p>
          <a:p>
            <a:pPr algn="ctr" fontAlgn="auto">
              <a:lnSpc>
                <a:spcPct val="90000"/>
              </a:lnSpc>
              <a:spcBef>
                <a:spcPct val="20000"/>
              </a:spcBef>
              <a:spcAft>
                <a:spcPts val="0"/>
              </a:spcAft>
              <a:defRPr/>
            </a:pPr>
            <a:r>
              <a:rPr lang="ru-RU" sz="2000" b="1" dirty="0" smtClean="0">
                <a:ln w="1905"/>
                <a:effectLst>
                  <a:innerShdw blurRad="69850" dist="43180" dir="5400000">
                    <a:srgbClr val="000000">
                      <a:alpha val="65000"/>
                    </a:srgbClr>
                  </a:innerShdw>
                </a:effectLst>
              </a:rPr>
              <a:t>заместитель </a:t>
            </a:r>
            <a:r>
              <a:rPr lang="ru-RU" sz="2000" b="1" dirty="0">
                <a:ln w="1905"/>
                <a:effectLst>
                  <a:innerShdw blurRad="69850" dist="43180" dir="5400000">
                    <a:srgbClr val="000000">
                      <a:alpha val="65000"/>
                    </a:srgbClr>
                  </a:innerShdw>
                </a:effectLst>
              </a:rPr>
              <a:t>директора департамента </a:t>
            </a:r>
            <a:r>
              <a:rPr lang="ru-RU" sz="2000" b="1" dirty="0" smtClean="0">
                <a:ln w="1905"/>
                <a:effectLst>
                  <a:innerShdw blurRad="69850" dist="43180" dir="5400000">
                    <a:srgbClr val="000000">
                      <a:alpha val="65000"/>
                    </a:srgbClr>
                  </a:innerShdw>
                </a:effectLst>
              </a:rPr>
              <a:t>общегосударственных </a:t>
            </a:r>
            <a:r>
              <a:rPr lang="ru-RU" sz="2000" b="1" dirty="0">
                <a:ln w="1905"/>
                <a:effectLst>
                  <a:innerShdw blurRad="69850" dist="43180" dir="5400000">
                    <a:srgbClr val="000000">
                      <a:alpha val="65000"/>
                    </a:srgbClr>
                  </a:innerShdw>
                </a:effectLst>
              </a:rPr>
              <a:t>вопросов и регулирования контрактной системы министерства финансов Тульской области</a:t>
            </a:r>
          </a:p>
        </p:txBody>
      </p:sp>
      <p:sp>
        <p:nvSpPr>
          <p:cNvPr id="7" name="Прямоугольник 6"/>
          <p:cNvSpPr/>
          <p:nvPr/>
        </p:nvSpPr>
        <p:spPr>
          <a:xfrm>
            <a:off x="850834" y="195658"/>
            <a:ext cx="8293165" cy="590931"/>
          </a:xfrm>
          <a:prstGeom prst="rect">
            <a:avLst/>
          </a:prstGeom>
        </p:spPr>
        <p:txBody>
          <a:bodyPr wrap="square">
            <a:spAutoFit/>
          </a:bodyPr>
          <a:lstStyle/>
          <a:p>
            <a:pPr algn="ctr" fontAlgn="auto">
              <a:lnSpc>
                <a:spcPct val="90000"/>
              </a:lnSpc>
              <a:spcBef>
                <a:spcPct val="20000"/>
              </a:spcBef>
              <a:spcAft>
                <a:spcPts val="0"/>
              </a:spcAft>
              <a:defRPr/>
            </a:pPr>
            <a:r>
              <a:rPr lang="ru-RU" dirty="0" smtClean="0">
                <a:solidFill>
                  <a:schemeClr val="bg1"/>
                </a:solidFill>
                <a:latin typeface="+mj-lt"/>
                <a:cs typeface="Aharoni" pitchFamily="2" charset="-79"/>
              </a:rPr>
              <a:t>ДЕПАРТАМЕНТ ОБЩЕГОСУДАРСТВЕННЫХ ВОПРОСОВ И РЕГУЛИРОВАНИЯ КОНТРАКТНОЙ СИСТЕМЫ МИНИСТЕРСТВА ФИНАНСОВ ТУЛЬСКОЙ ОБЛАСТИ</a:t>
            </a:r>
            <a:endParaRPr lang="ru-RU" b="1" cap="all" dirty="0">
              <a:ln w="1905"/>
              <a:solidFill>
                <a:schemeClr val="bg1"/>
              </a:solidFill>
              <a:effectLst>
                <a:innerShdw blurRad="69850" dist="43180" dir="5400000">
                  <a:srgbClr val="000000">
                    <a:alpha val="65000"/>
                  </a:srgbClr>
                </a:innerShdw>
              </a:effectLst>
              <a:latin typeface="+mj-lt"/>
            </a:endParaRPr>
          </a:p>
        </p:txBody>
      </p:sp>
    </p:spTree>
    <p:extLst>
      <p:ext uri="{BB962C8B-B14F-4D97-AF65-F5344CB8AC3E}">
        <p14:creationId xmlns:p14="http://schemas.microsoft.com/office/powerpoint/2010/main" val="9997540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980728"/>
            <a:ext cx="9144000" cy="2016224"/>
          </a:xfrm>
        </p:spPr>
        <p:txBody>
          <a:bodyPr>
            <a:noAutofit/>
          </a:bodyPr>
          <a:lstStyle/>
          <a:p>
            <a:pPr algn="ctr"/>
            <a:r>
              <a:rPr lang="ru-RU" sz="1800" b="1" dirty="0"/>
              <a:t>Приказ Казначейства России от 25.03.2014 N 4н</a:t>
            </a:r>
            <a:br>
              <a:rPr lang="ru-RU" sz="1800" b="1" dirty="0"/>
            </a:br>
            <a:r>
              <a:rPr lang="ru-RU" sz="1800" dirty="0"/>
              <a:t>"Об утверждении Порядка регистрации заказчиков и иных лиц, на которых распространяется действие Федерального закона от 5 апреля 2013 г. N 44-ФЗ "О контрактной системе в сфере закупок товаров, работ, услуг для обеспечения государственных и муниципальных нужд", за исключением поставщиков (подрядчиков, исполнителей), на официальном сайте Российской Федерации в информационно-телекоммуникационной сети "Интернет" для размещения информации о размещении заказов на поставки товаров, выполнение работ, оказание услуг (www.zakupki.gov.ru)"</a:t>
            </a:r>
            <a:br>
              <a:rPr lang="ru-RU" sz="1800" dirty="0"/>
            </a:br>
            <a:r>
              <a:rPr lang="ru-RU" sz="1400" dirty="0"/>
              <a:t>(Зарегистрировано в Минюсте России 06.06.2014 N 32611)</a:t>
            </a:r>
          </a:p>
        </p:txBody>
      </p:sp>
      <p:graphicFrame>
        <p:nvGraphicFramePr>
          <p:cNvPr id="4" name="Схема 3"/>
          <p:cNvGraphicFramePr/>
          <p:nvPr>
            <p:extLst>
              <p:ext uri="{D42A27DB-BD31-4B8C-83A1-F6EECF244321}">
                <p14:modId xmlns:p14="http://schemas.microsoft.com/office/powerpoint/2010/main" val="801063337"/>
              </p:ext>
            </p:extLst>
          </p:nvPr>
        </p:nvGraphicFramePr>
        <p:xfrm>
          <a:off x="27531" y="3068960"/>
          <a:ext cx="9144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05784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6395" y="562000"/>
            <a:ext cx="8229600" cy="1066800"/>
          </a:xfrm>
        </p:spPr>
        <p:txBody>
          <a:bodyPr>
            <a:normAutofit/>
          </a:bodyPr>
          <a:lstStyle/>
          <a:p>
            <a:pPr algn="ctr"/>
            <a:r>
              <a:rPr lang="ru-RU" sz="1800" b="1" dirty="0" smtClean="0"/>
              <a:t>Письмо министерства финансов РФ и Казначейства </a:t>
            </a:r>
            <a:r>
              <a:rPr lang="ru-RU" sz="1800" b="1" dirty="0"/>
              <a:t>России от 09.12.2014 N 42-7.4-05/5.7-747</a:t>
            </a:r>
            <a:br>
              <a:rPr lang="ru-RU" sz="1800" b="1" dirty="0"/>
            </a:br>
            <a:r>
              <a:rPr lang="ru-RU" sz="1800" b="1" dirty="0"/>
              <a:t>"О направлении форм документов и указаний по их применению"</a:t>
            </a:r>
          </a:p>
        </p:txBody>
      </p:sp>
      <p:graphicFrame>
        <p:nvGraphicFramePr>
          <p:cNvPr id="5" name="Схема 4"/>
          <p:cNvGraphicFramePr/>
          <p:nvPr>
            <p:extLst>
              <p:ext uri="{D42A27DB-BD31-4B8C-83A1-F6EECF244321}">
                <p14:modId xmlns:p14="http://schemas.microsoft.com/office/powerpoint/2010/main" val="1720741844"/>
              </p:ext>
            </p:extLst>
          </p:nvPr>
        </p:nvGraphicFramePr>
        <p:xfrm>
          <a:off x="35496" y="1916832"/>
          <a:ext cx="8999984"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Прямоугольник 6"/>
          <p:cNvSpPr/>
          <p:nvPr/>
        </p:nvSpPr>
        <p:spPr>
          <a:xfrm>
            <a:off x="0" y="1593666"/>
            <a:ext cx="9108504" cy="646331"/>
          </a:xfrm>
          <a:prstGeom prst="rect">
            <a:avLst/>
          </a:prstGeom>
        </p:spPr>
        <p:txBody>
          <a:bodyPr wrap="square">
            <a:spAutoFit/>
          </a:bodyPr>
          <a:lstStyle/>
          <a:p>
            <a:pPr algn="ctr"/>
            <a:r>
              <a:rPr lang="ru-RU" b="1" dirty="0">
                <a:solidFill>
                  <a:schemeClr val="accent4">
                    <a:lumMod val="50000"/>
                  </a:schemeClr>
                </a:solidFill>
                <a:latin typeface="Times New Roman" panose="02020603050405020304" pitchFamily="18" charset="0"/>
                <a:cs typeface="Times New Roman" panose="02020603050405020304" pitchFamily="18" charset="0"/>
              </a:rPr>
              <a:t>Полномочия в сфере </a:t>
            </a:r>
            <a:r>
              <a:rPr lang="ru-RU" b="1" dirty="0" smtClean="0">
                <a:solidFill>
                  <a:schemeClr val="accent4">
                    <a:lumMod val="50000"/>
                  </a:schemeClr>
                </a:solidFill>
                <a:latin typeface="Times New Roman" panose="02020603050405020304" pitchFamily="18" charset="0"/>
                <a:cs typeface="Times New Roman" panose="02020603050405020304" pitchFamily="18" charset="0"/>
              </a:rPr>
              <a:t>закупок, определенные Приложением №</a:t>
            </a:r>
            <a:r>
              <a:rPr lang="en-US" b="1" dirty="0" smtClean="0">
                <a:solidFill>
                  <a:schemeClr val="accent4">
                    <a:lumMod val="50000"/>
                  </a:schemeClr>
                </a:solidFill>
                <a:latin typeface="Times New Roman" panose="02020603050405020304" pitchFamily="18" charset="0"/>
                <a:cs typeface="Times New Roman" panose="02020603050405020304" pitchFamily="18" charset="0"/>
              </a:rPr>
              <a:t>1</a:t>
            </a:r>
            <a:r>
              <a:rPr lang="ru-RU" b="1" dirty="0" smtClean="0">
                <a:solidFill>
                  <a:schemeClr val="accent4">
                    <a:lumMod val="50000"/>
                  </a:schemeClr>
                </a:solidFill>
                <a:latin typeface="Times New Roman" panose="02020603050405020304" pitchFamily="18" charset="0"/>
                <a:cs typeface="Times New Roman" panose="02020603050405020304" pitchFamily="18" charset="0"/>
              </a:rPr>
              <a:t> к письму</a:t>
            </a:r>
            <a:endParaRPr lang="en-US" b="1" dirty="0">
              <a:solidFill>
                <a:schemeClr val="accent4">
                  <a:lumMod val="50000"/>
                </a:schemeClr>
              </a:solidFill>
              <a:latin typeface="Times New Roman" panose="02020603050405020304" pitchFamily="18" charset="0"/>
              <a:cs typeface="Times New Roman" panose="02020603050405020304" pitchFamily="18" charset="0"/>
            </a:endParaRPr>
          </a:p>
          <a:p>
            <a:pPr algn="ctr"/>
            <a:endParaRPr lang="ru-RU" dirty="0"/>
          </a:p>
        </p:txBody>
      </p:sp>
    </p:spTree>
    <p:extLst>
      <p:ext uri="{BB962C8B-B14F-4D97-AF65-F5344CB8AC3E}">
        <p14:creationId xmlns:p14="http://schemas.microsoft.com/office/powerpoint/2010/main" val="8471787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9144000" cy="1066800"/>
          </a:xfrm>
        </p:spPr>
        <p:txBody>
          <a:bodyPr>
            <a:normAutofit/>
          </a:bodyPr>
          <a:lstStyle/>
          <a:p>
            <a:pPr algn="ctr"/>
            <a:r>
              <a:rPr lang="ru-RU" sz="3200" dirty="0" smtClean="0"/>
              <a:t>Роли заказчика, ГРБС и администрации МО</a:t>
            </a:r>
            <a:endParaRPr lang="ru-RU" sz="3200" dirty="0"/>
          </a:p>
        </p:txBody>
      </p:sp>
      <p:graphicFrame>
        <p:nvGraphicFramePr>
          <p:cNvPr id="4" name="Схема 3"/>
          <p:cNvGraphicFramePr/>
          <p:nvPr>
            <p:extLst>
              <p:ext uri="{D42A27DB-BD31-4B8C-83A1-F6EECF244321}">
                <p14:modId xmlns:p14="http://schemas.microsoft.com/office/powerpoint/2010/main" val="3596827521"/>
              </p:ext>
            </p:extLst>
          </p:nvPr>
        </p:nvGraphicFramePr>
        <p:xfrm>
          <a:off x="-180528" y="1124744"/>
          <a:ext cx="9324528"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512" y="3921466"/>
            <a:ext cx="3463723" cy="2740297"/>
          </a:xfrm>
          <a:prstGeom prst="rect">
            <a:avLst/>
          </a:prstGeom>
        </p:spPr>
      </p:pic>
    </p:spTree>
    <p:extLst>
      <p:ext uri="{BB962C8B-B14F-4D97-AF65-F5344CB8AC3E}">
        <p14:creationId xmlns:p14="http://schemas.microsoft.com/office/powerpoint/2010/main" val="1049173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ctrTitle"/>
          </p:nvPr>
        </p:nvSpPr>
        <p:spPr>
          <a:xfrm>
            <a:off x="-5003" y="1556792"/>
            <a:ext cx="9143999" cy="1296144"/>
          </a:xfrm>
          <a:effectLst>
            <a:glow rad="101600">
              <a:schemeClr val="accent1">
                <a:satMod val="175000"/>
                <a:alpha val="40000"/>
              </a:schemeClr>
            </a:glow>
          </a:effectLst>
        </p:spPr>
        <p:txBody>
          <a:bodyPr>
            <a:noAutofit/>
          </a:bodyPr>
          <a:lstStyle/>
          <a:p>
            <a:pPr algn="ctr"/>
            <a:r>
              <a:rPr lang="ru-RU" sz="2800" cap="all" dirty="0" smtClean="0">
                <a:ea typeface="微软雅黑" pitchFamily="34" charset="-122"/>
              </a:rPr>
              <a:t>Нормирование в сфере закупок.</a:t>
            </a:r>
            <a:br>
              <a:rPr lang="ru-RU" sz="2800" cap="all" dirty="0" smtClean="0">
                <a:ea typeface="微软雅黑" pitchFamily="34" charset="-122"/>
              </a:rPr>
            </a:br>
            <a:r>
              <a:rPr lang="ru-RU" sz="2800" cap="all" dirty="0" smtClean="0">
                <a:ea typeface="微软雅黑" pitchFamily="34" charset="-122"/>
              </a:rPr>
              <a:t>Задачи, стоящие перед Главными распорядителями бюджетных средств</a:t>
            </a:r>
            <a:endParaRPr lang="ru-RU" sz="2800" cap="all" dirty="0">
              <a:ea typeface="微软雅黑" pitchFamily="34" charset="-122"/>
            </a:endParaRPr>
          </a:p>
        </p:txBody>
      </p:sp>
      <p:pic>
        <p:nvPicPr>
          <p:cNvPr id="12291" name="Picture 3" descr="Герб обл полный"/>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72"/>
            <a:ext cx="743330" cy="1052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0" y="4581128"/>
            <a:ext cx="9143999" cy="2246769"/>
          </a:xfrm>
          <a:prstGeom prst="rect">
            <a:avLst/>
          </a:prstGeom>
        </p:spPr>
        <p:txBody>
          <a:bodyPr wrap="square">
            <a:spAutoFit/>
          </a:bodyPr>
          <a:lstStyle/>
          <a:p>
            <a:pPr algn="ctr" fontAlgn="auto">
              <a:lnSpc>
                <a:spcPct val="90000"/>
              </a:lnSpc>
              <a:spcBef>
                <a:spcPct val="20000"/>
              </a:spcBef>
              <a:spcAft>
                <a:spcPts val="0"/>
              </a:spcAft>
              <a:defRPr/>
            </a:pPr>
            <a:r>
              <a:rPr lang="ru-RU" sz="3200" b="1" dirty="0" smtClean="0">
                <a:ln w="1905"/>
                <a:effectLst>
                  <a:innerShdw blurRad="69850" dist="43180" dir="5400000">
                    <a:srgbClr val="000000">
                      <a:alpha val="65000"/>
                    </a:srgbClr>
                  </a:innerShdw>
                </a:effectLst>
              </a:rPr>
              <a:t>СМИРНОВ</a:t>
            </a:r>
          </a:p>
          <a:p>
            <a:pPr algn="ctr" fontAlgn="auto">
              <a:lnSpc>
                <a:spcPct val="90000"/>
              </a:lnSpc>
              <a:spcBef>
                <a:spcPct val="20000"/>
              </a:spcBef>
              <a:spcAft>
                <a:spcPts val="0"/>
              </a:spcAft>
              <a:defRPr/>
            </a:pPr>
            <a:r>
              <a:rPr lang="ru-RU" sz="3200" b="1" dirty="0" smtClean="0">
                <a:ln w="1905"/>
                <a:effectLst>
                  <a:innerShdw blurRad="69850" dist="43180" dir="5400000">
                    <a:srgbClr val="000000">
                      <a:alpha val="65000"/>
                    </a:srgbClr>
                  </a:innerShdw>
                </a:effectLst>
              </a:rPr>
              <a:t>ДМИТРИЙ ВЛАДИМИРОВИЧ</a:t>
            </a:r>
            <a:endParaRPr lang="ru-RU" sz="3200" b="1" dirty="0">
              <a:ln w="1905"/>
              <a:effectLst>
                <a:innerShdw blurRad="69850" dist="43180" dir="5400000">
                  <a:srgbClr val="000000">
                    <a:alpha val="65000"/>
                  </a:srgbClr>
                </a:innerShdw>
              </a:effectLst>
            </a:endParaRPr>
          </a:p>
          <a:p>
            <a:pPr algn="ctr" fontAlgn="auto">
              <a:lnSpc>
                <a:spcPct val="90000"/>
              </a:lnSpc>
              <a:spcBef>
                <a:spcPct val="20000"/>
              </a:spcBef>
              <a:spcAft>
                <a:spcPts val="0"/>
              </a:spcAft>
              <a:defRPr/>
            </a:pPr>
            <a:r>
              <a:rPr lang="ru-RU" sz="2000" b="1" dirty="0" smtClean="0">
                <a:ln w="1905"/>
                <a:effectLst>
                  <a:innerShdw blurRad="69850" dist="43180" dir="5400000">
                    <a:srgbClr val="000000">
                      <a:alpha val="65000"/>
                    </a:srgbClr>
                  </a:innerShdw>
                </a:effectLst>
              </a:rPr>
              <a:t>заместитель </a:t>
            </a:r>
            <a:r>
              <a:rPr lang="ru-RU" sz="2000" b="1" dirty="0">
                <a:ln w="1905"/>
                <a:effectLst>
                  <a:innerShdw blurRad="69850" dist="43180" dir="5400000">
                    <a:srgbClr val="000000">
                      <a:alpha val="65000"/>
                    </a:srgbClr>
                  </a:innerShdw>
                </a:effectLst>
              </a:rPr>
              <a:t>директора департамента – </a:t>
            </a:r>
            <a:r>
              <a:rPr lang="ru-RU" sz="2000" b="1" dirty="0" smtClean="0">
                <a:ln w="1905"/>
                <a:effectLst>
                  <a:innerShdw blurRad="69850" dist="43180" dir="5400000">
                    <a:srgbClr val="000000">
                      <a:alpha val="65000"/>
                    </a:srgbClr>
                  </a:innerShdw>
                </a:effectLst>
              </a:rPr>
              <a:t>начальник </a:t>
            </a:r>
            <a:r>
              <a:rPr lang="ru-RU" sz="2000" b="1" dirty="0">
                <a:ln w="1905"/>
                <a:effectLst>
                  <a:innerShdw blurRad="69850" dist="43180" dir="5400000">
                    <a:srgbClr val="000000">
                      <a:alpha val="65000"/>
                    </a:srgbClr>
                  </a:innerShdw>
                </a:effectLst>
              </a:rPr>
              <a:t>отдела  методологии и нормирования закупок департамента общегосударственных вопросов и регулирования контрактной системы министерства финансов Тульской области</a:t>
            </a:r>
          </a:p>
        </p:txBody>
      </p:sp>
      <p:sp>
        <p:nvSpPr>
          <p:cNvPr id="7" name="Прямоугольник 6"/>
          <p:cNvSpPr/>
          <p:nvPr/>
        </p:nvSpPr>
        <p:spPr>
          <a:xfrm>
            <a:off x="850834" y="195658"/>
            <a:ext cx="8293165" cy="590931"/>
          </a:xfrm>
          <a:prstGeom prst="rect">
            <a:avLst/>
          </a:prstGeom>
        </p:spPr>
        <p:txBody>
          <a:bodyPr wrap="square">
            <a:spAutoFit/>
          </a:bodyPr>
          <a:lstStyle/>
          <a:p>
            <a:pPr algn="ctr" fontAlgn="auto">
              <a:lnSpc>
                <a:spcPct val="90000"/>
              </a:lnSpc>
              <a:spcBef>
                <a:spcPct val="20000"/>
              </a:spcBef>
              <a:spcAft>
                <a:spcPts val="0"/>
              </a:spcAft>
              <a:defRPr/>
            </a:pPr>
            <a:r>
              <a:rPr lang="ru-RU" dirty="0" smtClean="0">
                <a:solidFill>
                  <a:schemeClr val="bg1"/>
                </a:solidFill>
                <a:latin typeface="+mj-lt"/>
                <a:cs typeface="Aharoni" pitchFamily="2" charset="-79"/>
              </a:rPr>
              <a:t>ДЕПАРТАМЕНТ ОБЩЕГОСУДАРСТВЕННЫХ ВОПРОСОВ И РЕГУЛИРОВАНИЯ КОНТРАКТНОЙ СИСТЕМЫ МИНИСТЕРСТВА ФИНАНСОВ ТУЛЬСКОЙ ОБЛАСТИ</a:t>
            </a:r>
            <a:endParaRPr lang="ru-RU" b="1" cap="all" dirty="0">
              <a:ln w="1905"/>
              <a:solidFill>
                <a:schemeClr val="bg1"/>
              </a:solidFill>
              <a:effectLst>
                <a:innerShdw blurRad="69850" dist="43180" dir="5400000">
                  <a:srgbClr val="000000">
                    <a:alpha val="65000"/>
                  </a:srgbClr>
                </a:innerShdw>
              </a:effectLst>
              <a:latin typeface="+mj-lt"/>
            </a:endParaRPr>
          </a:p>
        </p:txBody>
      </p:sp>
    </p:spTree>
    <p:extLst>
      <p:ext uri="{BB962C8B-B14F-4D97-AF65-F5344CB8AC3E}">
        <p14:creationId xmlns:p14="http://schemas.microsoft.com/office/powerpoint/2010/main" val="8358402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664"/>
            <a:ext cx="9144000" cy="648072"/>
          </a:xfrm>
        </p:spPr>
        <p:txBody>
          <a:bodyPr>
            <a:normAutofit/>
          </a:bodyPr>
          <a:lstStyle/>
          <a:p>
            <a:pPr algn="ctr"/>
            <a:r>
              <a:rPr lang="ru-RU" sz="2400" dirty="0" smtClean="0"/>
              <a:t>Порядок действий участников процесса нормирования </a:t>
            </a:r>
            <a:endParaRPr lang="ru-RU" sz="2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852102176"/>
              </p:ext>
            </p:extLst>
          </p:nvPr>
        </p:nvGraphicFramePr>
        <p:xfrm>
          <a:off x="107504" y="1052736"/>
          <a:ext cx="9036496" cy="5521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6237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399978" y="404664"/>
            <a:ext cx="6410445" cy="402417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Рисунок 5"/>
          <p:cNvPicPr>
            <a:picLocks noChangeAspect="1"/>
          </p:cNvPicPr>
          <p:nvPr/>
        </p:nvPicPr>
        <p:blipFill>
          <a:blip r:embed="rId3"/>
          <a:stretch>
            <a:fillRect/>
          </a:stretch>
        </p:blipFill>
        <p:spPr>
          <a:xfrm>
            <a:off x="2771800" y="4725144"/>
            <a:ext cx="6264696" cy="19922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78639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509259" y="623497"/>
            <a:ext cx="7668344" cy="92333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buClr>
                <a:schemeClr val="accent6">
                  <a:lumMod val="75000"/>
                </a:schemeClr>
              </a:buClr>
              <a:defRPr/>
            </a:pPr>
            <a:r>
              <a:rPr lang="ru-RU" b="1" dirty="0">
                <a:solidFill>
                  <a:schemeClr val="accent1">
                    <a:lumMod val="50000"/>
                  </a:schemeClr>
                </a:solidFill>
                <a:latin typeface="Times New Roman" pitchFamily="18" charset="0"/>
                <a:ea typeface="宋体" pitchFamily="2" charset="-122"/>
                <a:cs typeface="Times New Roman" pitchFamily="18" charset="0"/>
              </a:rPr>
              <a:t>Федеральный закон </a:t>
            </a:r>
            <a:r>
              <a:rPr lang="ru-RU" b="1" dirty="0" smtClean="0">
                <a:solidFill>
                  <a:schemeClr val="accent1">
                    <a:lumMod val="50000"/>
                  </a:schemeClr>
                </a:solidFill>
                <a:latin typeface="Times New Roman" pitchFamily="18" charset="0"/>
                <a:ea typeface="宋体" pitchFamily="2" charset="-122"/>
                <a:cs typeface="Times New Roman" pitchFamily="18" charset="0"/>
              </a:rPr>
              <a:t>от </a:t>
            </a:r>
            <a:r>
              <a:rPr lang="ru-RU" b="1" dirty="0">
                <a:solidFill>
                  <a:schemeClr val="accent1">
                    <a:lumMod val="50000"/>
                  </a:schemeClr>
                </a:solidFill>
                <a:latin typeface="Times New Roman" pitchFamily="18" charset="0"/>
                <a:ea typeface="宋体" pitchFamily="2" charset="-122"/>
                <a:cs typeface="Times New Roman" pitchFamily="18" charset="0"/>
              </a:rPr>
              <a:t>05.04.2013 № 44-ФЗ</a:t>
            </a:r>
          </a:p>
          <a:p>
            <a:pPr algn="ctr">
              <a:buClr>
                <a:schemeClr val="accent6">
                  <a:lumMod val="75000"/>
                </a:schemeClr>
              </a:buClr>
              <a:defRPr/>
            </a:pPr>
            <a:r>
              <a:rPr lang="ru-RU" b="1" dirty="0">
                <a:solidFill>
                  <a:schemeClr val="accent1">
                    <a:lumMod val="50000"/>
                  </a:schemeClr>
                </a:solidFill>
                <a:latin typeface="Times New Roman" pitchFamily="18" charset="0"/>
                <a:ea typeface="宋体" pitchFamily="2" charset="-122"/>
                <a:cs typeface="Times New Roman" pitchFamily="18" charset="0"/>
              </a:rPr>
              <a:t> «О контрактной системе в сфере закупок товаров, работ, услуг для обеспечения государственных и муниципальных нужд»</a:t>
            </a:r>
          </a:p>
        </p:txBody>
      </p:sp>
      <p:sp>
        <p:nvSpPr>
          <p:cNvPr id="2" name="Прямоугольник 1"/>
          <p:cNvSpPr/>
          <p:nvPr/>
        </p:nvSpPr>
        <p:spPr>
          <a:xfrm>
            <a:off x="28548" y="1727332"/>
            <a:ext cx="8996453" cy="1754326"/>
          </a:xfrm>
          <a:prstGeom prst="rect">
            <a:avLst/>
          </a:prstGeom>
        </p:spPr>
        <p:txBody>
          <a:bodyPr wrap="square">
            <a:spAutoFit/>
          </a:bodyPr>
          <a:lstStyle/>
          <a:p>
            <a:pPr algn="ctr"/>
            <a:r>
              <a:rPr lang="ru-RU" b="1" dirty="0">
                <a:latin typeface="Times New Roman" pitchFamily="18" charset="0"/>
                <a:cs typeface="Times New Roman" pitchFamily="18" charset="0"/>
              </a:rPr>
              <a:t>Статья 19  Нормирование в сфере закупок</a:t>
            </a:r>
          </a:p>
          <a:p>
            <a:pPr algn="just"/>
            <a:r>
              <a:rPr lang="ru-RU" dirty="0" smtClean="0"/>
              <a:t>Под </a:t>
            </a:r>
            <a:r>
              <a:rPr lang="ru-RU" b="1" u="sng" dirty="0"/>
              <a:t>нормированием в сфере закупок </a:t>
            </a:r>
            <a:r>
              <a:rPr lang="ru-RU" dirty="0"/>
              <a:t>понимается </a:t>
            </a:r>
            <a:r>
              <a:rPr lang="ru-RU" b="1" dirty="0"/>
              <a:t>установление требований </a:t>
            </a:r>
            <a:r>
              <a:rPr lang="ru-RU" dirty="0"/>
              <a:t>к закупаемым заказчиком товарам, работам, услугам (в том числе </a:t>
            </a:r>
            <a:r>
              <a:rPr lang="ru-RU" b="1" dirty="0"/>
              <a:t>предельной цены </a:t>
            </a:r>
            <a:r>
              <a:rPr lang="ru-RU" dirty="0"/>
              <a:t>товаров, работ, услуг) и (или) </a:t>
            </a:r>
            <a:r>
              <a:rPr lang="ru-RU" b="1" dirty="0"/>
              <a:t>нормативных затрат </a:t>
            </a:r>
            <a:r>
              <a:rPr lang="ru-RU" dirty="0"/>
              <a:t>на обеспечение функций государственных органов, органов управления государственными внебюджетными фондами, муниципальных органов</a:t>
            </a:r>
            <a:r>
              <a:rPr lang="ru-RU" dirty="0" smtClean="0"/>
              <a:t>.</a:t>
            </a:r>
            <a:endParaRPr lang="ru-RU" dirty="0">
              <a:latin typeface="Times New Roman" pitchFamily="18" charset="0"/>
              <a:cs typeface="Times New Roman" pitchFamily="18" charset="0"/>
            </a:endParaRPr>
          </a:p>
        </p:txBody>
      </p:sp>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64" y="430887"/>
            <a:ext cx="1718563" cy="1308551"/>
          </a:xfrm>
          <a:prstGeom prst="rect">
            <a:avLst/>
          </a:prstGeom>
          <a:ln>
            <a:noFill/>
          </a:ln>
          <a:effectLst>
            <a:softEdge rad="112500"/>
          </a:effectLst>
        </p:spPr>
      </p:pic>
      <p:sp>
        <p:nvSpPr>
          <p:cNvPr id="3" name="Прямоугольник 2"/>
          <p:cNvSpPr/>
          <p:nvPr/>
        </p:nvSpPr>
        <p:spPr>
          <a:xfrm>
            <a:off x="264231" y="3573016"/>
            <a:ext cx="8996453" cy="1569660"/>
          </a:xfrm>
          <a:prstGeom prst="rect">
            <a:avLst/>
          </a:prstGeom>
        </p:spPr>
        <p:txBody>
          <a:bodyPr wrap="square">
            <a:spAutoFit/>
          </a:bodyPr>
          <a:lstStyle/>
          <a:p>
            <a:pPr marL="342900" indent="-342900" eaLnBrk="0" hangingPunct="0">
              <a:lnSpc>
                <a:spcPct val="80000"/>
              </a:lnSpc>
              <a:spcBef>
                <a:spcPct val="20000"/>
              </a:spcBef>
              <a:buFont typeface="Arial" pitchFamily="34" charset="0"/>
              <a:buNone/>
              <a:defRPr/>
            </a:pPr>
            <a:r>
              <a:rPr lang="ru-RU" sz="2000" dirty="0" smtClean="0">
                <a:latin typeface="Times New Roman" pitchFamily="18" charset="0"/>
                <a:ea typeface="ＭＳ Ｐゴシック" pitchFamily="34" charset="-128"/>
                <a:cs typeface="Times New Roman" pitchFamily="18" charset="0"/>
              </a:rPr>
              <a:t>Устанавливаются требования в части:</a:t>
            </a:r>
            <a:endParaRPr lang="ru-RU" sz="2000" dirty="0">
              <a:latin typeface="Times New Roman" pitchFamily="18" charset="0"/>
              <a:ea typeface="ＭＳ Ｐゴシック" pitchFamily="34" charset="-128"/>
              <a:cs typeface="Times New Roman" pitchFamily="18" charset="0"/>
            </a:endParaRPr>
          </a:p>
          <a:p>
            <a:pPr marL="342900" indent="-342900" eaLnBrk="0" hangingPunct="0">
              <a:lnSpc>
                <a:spcPct val="80000"/>
              </a:lnSpc>
              <a:spcBef>
                <a:spcPct val="20000"/>
              </a:spcBef>
              <a:buFont typeface="Wingdings" pitchFamily="2" charset="2"/>
              <a:buChar char="ü"/>
              <a:defRPr/>
            </a:pPr>
            <a:r>
              <a:rPr lang="ru-RU" sz="2000" dirty="0" smtClean="0">
                <a:latin typeface="Times New Roman" pitchFamily="18" charset="0"/>
                <a:ea typeface="ＭＳ Ｐゴシック" pitchFamily="34" charset="-128"/>
                <a:cs typeface="Times New Roman" pitchFamily="18" charset="0"/>
              </a:rPr>
              <a:t>потребительских свойств и качества</a:t>
            </a:r>
          </a:p>
          <a:p>
            <a:pPr marL="342900" indent="-342900" eaLnBrk="0" hangingPunct="0">
              <a:lnSpc>
                <a:spcPct val="80000"/>
              </a:lnSpc>
              <a:spcBef>
                <a:spcPct val="20000"/>
              </a:spcBef>
              <a:buFont typeface="Wingdings" pitchFamily="2" charset="2"/>
              <a:buChar char="ü"/>
              <a:defRPr/>
            </a:pPr>
            <a:r>
              <a:rPr lang="ru-RU" sz="2000" dirty="0" smtClean="0">
                <a:latin typeface="Times New Roman" pitchFamily="18" charset="0"/>
                <a:ea typeface="ＭＳ Ｐゴシック" pitchFamily="34" charset="-128"/>
                <a:cs typeface="Times New Roman" pitchFamily="18" charset="0"/>
              </a:rPr>
              <a:t>иных характеристик, не связанных с потребительскими свойствами</a:t>
            </a:r>
          </a:p>
          <a:p>
            <a:pPr marL="342900" indent="-342900" eaLnBrk="0" hangingPunct="0">
              <a:lnSpc>
                <a:spcPct val="80000"/>
              </a:lnSpc>
              <a:spcBef>
                <a:spcPct val="20000"/>
              </a:spcBef>
              <a:buFont typeface="Wingdings" pitchFamily="2" charset="2"/>
              <a:buChar char="ü"/>
              <a:defRPr/>
            </a:pPr>
            <a:r>
              <a:rPr lang="ru-RU" sz="2000" dirty="0" smtClean="0">
                <a:latin typeface="Times New Roman" pitchFamily="18" charset="0"/>
                <a:ea typeface="ＭＳ Ｐゴシック" pitchFamily="34" charset="-128"/>
                <a:cs typeface="Times New Roman" pitchFamily="18" charset="0"/>
              </a:rPr>
              <a:t>предельной цены</a:t>
            </a:r>
          </a:p>
          <a:p>
            <a:pPr marL="342900" indent="-342900" eaLnBrk="0" hangingPunct="0">
              <a:lnSpc>
                <a:spcPct val="80000"/>
              </a:lnSpc>
              <a:spcBef>
                <a:spcPct val="20000"/>
              </a:spcBef>
              <a:buFont typeface="Wingdings" pitchFamily="2" charset="2"/>
              <a:buChar char="ü"/>
              <a:defRPr/>
            </a:pPr>
            <a:r>
              <a:rPr lang="ru-RU" sz="2000" dirty="0">
                <a:latin typeface="Times New Roman" pitchFamily="18" charset="0"/>
                <a:ea typeface="ＭＳ Ｐゴシック" pitchFamily="34" charset="-128"/>
                <a:cs typeface="Times New Roman" pitchFamily="18" charset="0"/>
              </a:rPr>
              <a:t>н</a:t>
            </a:r>
            <a:r>
              <a:rPr lang="ru-RU" sz="2000" dirty="0" smtClean="0">
                <a:latin typeface="Times New Roman" pitchFamily="18" charset="0"/>
                <a:ea typeface="ＭＳ Ｐゴシック" pitchFamily="34" charset="-128"/>
                <a:cs typeface="Times New Roman" pitchFamily="18" charset="0"/>
              </a:rPr>
              <a:t>ормативных затрат и количества</a:t>
            </a:r>
            <a:endParaRPr lang="ru-RU" sz="2000" dirty="0">
              <a:latin typeface="Times New Roman" pitchFamily="18" charset="0"/>
              <a:ea typeface="ＭＳ Ｐゴシック" pitchFamily="34" charset="-128"/>
              <a:cs typeface="Times New Roman" pitchFamily="18" charset="0"/>
            </a:endParaRPr>
          </a:p>
        </p:txBody>
      </p:sp>
      <p:sp>
        <p:nvSpPr>
          <p:cNvPr id="4" name="Прямоугольник 3"/>
          <p:cNvSpPr/>
          <p:nvPr/>
        </p:nvSpPr>
        <p:spPr>
          <a:xfrm>
            <a:off x="0" y="5397023"/>
            <a:ext cx="9144000"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dirty="0" smtClean="0"/>
              <a:t>ЦЕЛЬ:</a:t>
            </a:r>
          </a:p>
          <a:p>
            <a:pPr algn="ctr"/>
            <a:r>
              <a:rPr lang="ru-RU" dirty="0" smtClean="0"/>
              <a:t>Обеспечение </a:t>
            </a:r>
            <a:r>
              <a:rPr lang="ru-RU" dirty="0"/>
              <a:t>государственных и муниципальных </a:t>
            </a:r>
            <a:r>
              <a:rPr lang="ru-RU" dirty="0" smtClean="0"/>
              <a:t>нужд без закупки </a:t>
            </a:r>
            <a:r>
              <a:rPr lang="ru-RU" dirty="0"/>
              <a:t>товаров, работ, услуг, </a:t>
            </a:r>
            <a:r>
              <a:rPr lang="ru-RU" dirty="0" smtClean="0"/>
              <a:t>имеющих </a:t>
            </a:r>
            <a:r>
              <a:rPr lang="ru-RU" dirty="0"/>
              <a:t>избыточные потребительские свойства </a:t>
            </a:r>
            <a:endParaRPr lang="ru-RU" dirty="0" smtClean="0"/>
          </a:p>
          <a:p>
            <a:pPr algn="ctr"/>
            <a:r>
              <a:rPr lang="ru-RU" dirty="0" smtClean="0"/>
              <a:t>или являющихся </a:t>
            </a:r>
            <a:r>
              <a:rPr lang="ru-RU" dirty="0"/>
              <a:t>предметами </a:t>
            </a:r>
            <a:r>
              <a:rPr lang="ru-RU" dirty="0" smtClean="0"/>
              <a:t>роскоши</a:t>
            </a:r>
            <a:endParaRPr lang="ru-RU" dirty="0"/>
          </a:p>
        </p:txBody>
      </p:sp>
    </p:spTree>
    <p:extLst>
      <p:ext uri="{BB962C8B-B14F-4D97-AF65-F5344CB8AC3E}">
        <p14:creationId xmlns:p14="http://schemas.microsoft.com/office/powerpoint/2010/main" val="2321060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76672"/>
            <a:ext cx="9144000" cy="1066800"/>
          </a:xfrm>
        </p:spPr>
        <p:txBody>
          <a:bodyPr>
            <a:normAutofit/>
          </a:bodyPr>
          <a:lstStyle/>
          <a:p>
            <a:pPr algn="ctr"/>
            <a:r>
              <a:rPr lang="ru-RU" sz="3200" dirty="0" smtClean="0"/>
              <a:t>Взаимосвязь нормирования и бюджетного процесса</a:t>
            </a:r>
            <a:endParaRPr lang="ru-RU" sz="32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221982209"/>
              </p:ext>
            </p:extLst>
          </p:nvPr>
        </p:nvGraphicFramePr>
        <p:xfrm>
          <a:off x="28734" y="1268760"/>
          <a:ext cx="9115265" cy="2736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Объект 3"/>
          <p:cNvGraphicFramePr>
            <a:graphicFrameLocks/>
          </p:cNvGraphicFramePr>
          <p:nvPr>
            <p:extLst>
              <p:ext uri="{D42A27DB-BD31-4B8C-83A1-F6EECF244321}">
                <p14:modId xmlns:p14="http://schemas.microsoft.com/office/powerpoint/2010/main" val="3374515483"/>
              </p:ext>
            </p:extLst>
          </p:nvPr>
        </p:nvGraphicFramePr>
        <p:xfrm>
          <a:off x="0" y="3861048"/>
          <a:ext cx="9144000" cy="28803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29727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bwMode="auto">
          <a:xfrm>
            <a:off x="3005201" y="882113"/>
            <a:ext cx="3600400" cy="576064"/>
          </a:xfrm>
          <a:prstGeom prst="roundRect">
            <a:avLst/>
          </a:prstGeom>
          <a:ln>
            <a:headEnd type="none" w="med" len="med"/>
            <a:tailEnd type="none" w="med" len="med"/>
          </a:ln>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spcBef>
                <a:spcPct val="0"/>
              </a:spcBef>
              <a:spcAft>
                <a:spcPct val="0"/>
              </a:spcAft>
              <a:buClr>
                <a:srgbClr val="000000"/>
              </a:buClr>
              <a:buSzPct val="100000"/>
              <a:buFont typeface="Times New Roman" pitchFamily="16" charset="0"/>
              <a:buNone/>
              <a:tabLst/>
            </a:pPr>
            <a:r>
              <a:rPr lang="ru-RU" sz="2800" b="1" dirty="0" smtClean="0">
                <a:solidFill>
                  <a:schemeClr val="tx1"/>
                </a:solidFill>
                <a:latin typeface="Times New Roman" pitchFamily="16" charset="0"/>
                <a:cs typeface="Arial Unicode MS" pitchFamily="32" charset="0"/>
              </a:rPr>
              <a:t>Виды нормирования</a:t>
            </a:r>
            <a:endParaRPr kumimoji="0" lang="ru-RU" sz="2800" b="1" i="0" u="none" strike="noStrike" cap="none" normalizeH="0" baseline="0" dirty="0" smtClean="0">
              <a:ln>
                <a:noFill/>
              </a:ln>
              <a:solidFill>
                <a:schemeClr val="tx1"/>
              </a:solidFill>
              <a:effectLst/>
              <a:latin typeface="Times New Roman" pitchFamily="16" charset="0"/>
              <a:cs typeface="Arial Unicode MS" pitchFamily="32" charset="0"/>
            </a:endParaRPr>
          </a:p>
        </p:txBody>
      </p:sp>
      <p:cxnSp>
        <p:nvCxnSpPr>
          <p:cNvPr id="8" name="Прямая соединительная линия 7"/>
          <p:cNvCxnSpPr/>
          <p:nvPr/>
        </p:nvCxnSpPr>
        <p:spPr bwMode="auto">
          <a:xfrm flipH="1">
            <a:off x="2041889" y="1196752"/>
            <a:ext cx="945935"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0" name="Прямая со стрелкой 9"/>
          <p:cNvCxnSpPr/>
          <p:nvPr/>
        </p:nvCxnSpPr>
        <p:spPr bwMode="auto">
          <a:xfrm>
            <a:off x="2058021" y="1196752"/>
            <a:ext cx="0" cy="130638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1" name="Прямоугольник 10"/>
          <p:cNvSpPr/>
          <p:nvPr/>
        </p:nvSpPr>
        <p:spPr bwMode="auto">
          <a:xfrm>
            <a:off x="303866" y="2492896"/>
            <a:ext cx="3476046" cy="3816424"/>
          </a:xfrm>
          <a:prstGeom prst="rect">
            <a:avLst/>
          </a:prstGeom>
          <a:ln>
            <a:headEnd type="none" w="med" len="med"/>
            <a:tailEnd type="none" w="med" len="med"/>
          </a:ln>
          <a:scene3d>
            <a:camera prst="orthographicFront" fov="0">
              <a:rot lat="0" lon="0" rev="0"/>
            </a:camera>
            <a:lightRig rig="flat" dir="t">
              <a:rot lat="0" lon="0" rev="20040000"/>
            </a:lightRig>
          </a:scene3d>
          <a:sp3d contourW="12700" prstMaterial="dkEdge">
            <a:bevelT w="25400" h="38100"/>
            <a:contourClr>
              <a:schemeClr val="accent5">
                <a:satMod val="115000"/>
              </a:schemeClr>
            </a:contourClr>
          </a:sp3d>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spcBef>
                <a:spcPct val="0"/>
              </a:spcBef>
              <a:spcAft>
                <a:spcPct val="0"/>
              </a:spcAft>
              <a:buClr>
                <a:srgbClr val="000000"/>
              </a:buClr>
              <a:buSzPct val="100000"/>
              <a:buFont typeface="Times New Roman" pitchFamily="16" charset="0"/>
              <a:buNone/>
              <a:tabLst/>
            </a:pPr>
            <a:r>
              <a:rPr lang="ru-RU" sz="2800" b="1" dirty="0" smtClean="0">
                <a:latin typeface="Times New Roman" pitchFamily="16" charset="0"/>
                <a:cs typeface="Arial Unicode MS" pitchFamily="32" charset="0"/>
              </a:rPr>
              <a:t>Требования к отдельным видам товаров, работ и услуг</a:t>
            </a:r>
            <a:endParaRPr kumimoji="0" lang="ru-RU" sz="2800" b="1" i="0" u="none" strike="noStrike" cap="none" normalizeH="0" baseline="0" dirty="0" smtClean="0">
              <a:ln>
                <a:noFill/>
              </a:ln>
              <a:effectLst/>
              <a:latin typeface="Times New Roman" pitchFamily="16" charset="0"/>
              <a:cs typeface="Arial Unicode MS" pitchFamily="32" charset="0"/>
            </a:endParaRPr>
          </a:p>
        </p:txBody>
      </p:sp>
      <p:cxnSp>
        <p:nvCxnSpPr>
          <p:cNvPr id="16" name="Прямая со стрелкой 15"/>
          <p:cNvCxnSpPr/>
          <p:nvPr/>
        </p:nvCxnSpPr>
        <p:spPr bwMode="auto">
          <a:xfrm>
            <a:off x="6942267" y="1196752"/>
            <a:ext cx="0" cy="1306219"/>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7" name="Прямая соединительная линия 16"/>
          <p:cNvCxnSpPr/>
          <p:nvPr/>
        </p:nvCxnSpPr>
        <p:spPr bwMode="auto">
          <a:xfrm flipH="1">
            <a:off x="6605601" y="1196752"/>
            <a:ext cx="336666"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8" name="Прямоугольник 17"/>
          <p:cNvSpPr/>
          <p:nvPr/>
        </p:nvSpPr>
        <p:spPr bwMode="auto">
          <a:xfrm>
            <a:off x="5057429" y="2502971"/>
            <a:ext cx="3769676" cy="3806349"/>
          </a:xfrm>
          <a:prstGeom prst="rect">
            <a:avLst/>
          </a:prstGeom>
          <a:ln>
            <a:headEnd type="none" w="med" len="med"/>
            <a:tailEnd type="none" w="med" len="med"/>
          </a:ln>
          <a:scene3d>
            <a:camera prst="orthographicFront" fov="0">
              <a:rot lat="0" lon="0" rev="0"/>
            </a:camera>
            <a:lightRig rig="flat" dir="t">
              <a:rot lat="0" lon="0" rev="20040000"/>
            </a:lightRig>
          </a:scene3d>
          <a:sp3d contourW="12700" prstMaterial="dkEdge">
            <a:bevelT/>
            <a:contourClr>
              <a:schemeClr val="accent2">
                <a:satMod val="115000"/>
              </a:schemeClr>
            </a:contourClr>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spcBef>
                <a:spcPct val="0"/>
              </a:spcBef>
              <a:spcAft>
                <a:spcPct val="0"/>
              </a:spcAft>
              <a:buClr>
                <a:srgbClr val="000000"/>
              </a:buClr>
              <a:buSzPct val="100000"/>
              <a:buFont typeface="Times New Roman" pitchFamily="16" charset="0"/>
              <a:buNone/>
              <a:tabLst/>
            </a:pPr>
            <a:r>
              <a:rPr lang="ru-RU" sz="2800" b="1" dirty="0" smtClean="0">
                <a:latin typeface="Times New Roman" pitchFamily="16" charset="0"/>
                <a:cs typeface="Arial Unicode MS" pitchFamily="32" charset="0"/>
              </a:rPr>
              <a:t>Требования к нормативным затратам на обеспечение функций заказчиков</a:t>
            </a:r>
          </a:p>
          <a:p>
            <a:pPr marL="0" marR="0" indent="0" algn="ctr" defTabSz="449263" rtl="0" eaLnBrk="0" fontAlgn="base" latinLnBrk="0" hangingPunct="0">
              <a:spcBef>
                <a:spcPct val="0"/>
              </a:spcBef>
              <a:spcAft>
                <a:spcPct val="0"/>
              </a:spcAft>
              <a:buClr>
                <a:srgbClr val="000000"/>
              </a:buClr>
              <a:buSzPct val="100000"/>
              <a:buFont typeface="Times New Roman" pitchFamily="16" charset="0"/>
              <a:buNone/>
              <a:tabLst/>
            </a:pPr>
            <a:r>
              <a:rPr kumimoji="0" lang="ru-RU" sz="2800" b="1" i="0" u="none" strike="noStrike" cap="none" normalizeH="0" baseline="0" dirty="0" smtClean="0">
                <a:ln>
                  <a:noFill/>
                </a:ln>
                <a:effectLst/>
                <a:latin typeface="Times New Roman" pitchFamily="16" charset="0"/>
                <a:cs typeface="Arial Unicode MS" pitchFamily="32" charset="0"/>
              </a:rPr>
              <a:t>(ОИВ и казённые учреждения)</a:t>
            </a:r>
          </a:p>
        </p:txBody>
      </p:sp>
    </p:spTree>
    <p:extLst>
      <p:ext uri="{BB962C8B-B14F-4D97-AF65-F5344CB8AC3E}">
        <p14:creationId xmlns:p14="http://schemas.microsoft.com/office/powerpoint/2010/main" val="568335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1066800"/>
          </a:xfrm>
        </p:spPr>
        <p:txBody>
          <a:bodyPr>
            <a:normAutofit fontScale="90000"/>
          </a:bodyPr>
          <a:lstStyle/>
          <a:p>
            <a:pPr algn="ctr"/>
            <a:r>
              <a:rPr lang="ru-RU" dirty="0" smtClean="0"/>
              <a:t>Сфера действия 44-ФЗ и 83-ФЗ в нормировании</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790704337"/>
              </p:ext>
            </p:extLst>
          </p:nvPr>
        </p:nvGraphicFramePr>
        <p:xfrm>
          <a:off x="84177" y="1418280"/>
          <a:ext cx="7008103" cy="5089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07504" y="5831737"/>
            <a:ext cx="9036496" cy="830997"/>
          </a:xfrm>
          <a:prstGeom prst="rect">
            <a:avLst/>
          </a:prstGeom>
          <a:noFill/>
        </p:spPr>
        <p:txBody>
          <a:bodyPr wrap="square" rtlCol="0">
            <a:spAutoFit/>
          </a:bodyPr>
          <a:lstStyle/>
          <a:p>
            <a:pPr algn="ctr"/>
            <a:r>
              <a:rPr lang="ru-RU" sz="2400" b="1" dirty="0" smtClean="0"/>
              <a:t>Зелёный – требования установлены 44-ФЗ, </a:t>
            </a:r>
          </a:p>
          <a:p>
            <a:pPr algn="ctr"/>
            <a:r>
              <a:rPr lang="ru-RU" sz="2400" b="1" dirty="0" smtClean="0"/>
              <a:t>синий </a:t>
            </a:r>
            <a:r>
              <a:rPr lang="ru-RU" sz="2400" b="1" dirty="0"/>
              <a:t>– требования установлены </a:t>
            </a:r>
            <a:r>
              <a:rPr lang="ru-RU" sz="2400" b="1" dirty="0" smtClean="0"/>
              <a:t>83-ФЗ </a:t>
            </a:r>
            <a:endParaRPr lang="ru-RU" sz="2400" b="1" dirty="0"/>
          </a:p>
        </p:txBody>
      </p:sp>
      <p:cxnSp>
        <p:nvCxnSpPr>
          <p:cNvPr id="7" name="Прямая соединительная линия 6"/>
          <p:cNvCxnSpPr/>
          <p:nvPr/>
        </p:nvCxnSpPr>
        <p:spPr>
          <a:xfrm>
            <a:off x="107504" y="3429000"/>
            <a:ext cx="90364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107504" y="4581128"/>
            <a:ext cx="903649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164288" y="2348880"/>
            <a:ext cx="1872208" cy="877163"/>
          </a:xfrm>
          <a:prstGeom prst="rect">
            <a:avLst/>
          </a:prstGeom>
          <a:solidFill>
            <a:schemeClr val="accent1">
              <a:lumMod val="40000"/>
              <a:lumOff val="60000"/>
            </a:schemeClr>
          </a:solidFill>
        </p:spPr>
        <p:txBody>
          <a:bodyPr wrap="square" rtlCol="0">
            <a:spAutoFit/>
          </a:bodyPr>
          <a:lstStyle/>
          <a:p>
            <a:pPr algn="ctr"/>
            <a:r>
              <a:rPr lang="ru-RU" sz="1700" dirty="0" smtClean="0"/>
              <a:t>Органы исполнительной власти</a:t>
            </a:r>
            <a:endParaRPr lang="ru-RU" sz="1700" dirty="0"/>
          </a:p>
        </p:txBody>
      </p:sp>
      <p:sp>
        <p:nvSpPr>
          <p:cNvPr id="10" name="TextBox 9"/>
          <p:cNvSpPr txBox="1"/>
          <p:nvPr/>
        </p:nvSpPr>
        <p:spPr>
          <a:xfrm>
            <a:off x="7164288" y="3712227"/>
            <a:ext cx="1872208" cy="615553"/>
          </a:xfrm>
          <a:prstGeom prst="rect">
            <a:avLst/>
          </a:prstGeom>
          <a:solidFill>
            <a:schemeClr val="accent1">
              <a:lumMod val="40000"/>
              <a:lumOff val="60000"/>
            </a:schemeClr>
          </a:solidFill>
        </p:spPr>
        <p:txBody>
          <a:bodyPr wrap="square" rtlCol="0">
            <a:spAutoFit/>
          </a:bodyPr>
          <a:lstStyle/>
          <a:p>
            <a:pPr algn="ctr"/>
            <a:r>
              <a:rPr lang="ru-RU" sz="1700" dirty="0" smtClean="0"/>
              <a:t>Казённые учреждения</a:t>
            </a:r>
            <a:endParaRPr lang="ru-RU" sz="1700" dirty="0"/>
          </a:p>
        </p:txBody>
      </p:sp>
      <p:sp>
        <p:nvSpPr>
          <p:cNvPr id="11" name="TextBox 10"/>
          <p:cNvSpPr txBox="1"/>
          <p:nvPr/>
        </p:nvSpPr>
        <p:spPr>
          <a:xfrm>
            <a:off x="7164288" y="4725144"/>
            <a:ext cx="1872208" cy="615553"/>
          </a:xfrm>
          <a:prstGeom prst="rect">
            <a:avLst/>
          </a:prstGeom>
          <a:solidFill>
            <a:schemeClr val="accent1">
              <a:lumMod val="40000"/>
              <a:lumOff val="60000"/>
            </a:schemeClr>
          </a:solidFill>
        </p:spPr>
        <p:txBody>
          <a:bodyPr wrap="square" rtlCol="0">
            <a:spAutoFit/>
          </a:bodyPr>
          <a:lstStyle/>
          <a:p>
            <a:pPr algn="ctr"/>
            <a:r>
              <a:rPr lang="ru-RU" sz="1700" dirty="0" smtClean="0"/>
              <a:t>Бюджетные учреждения</a:t>
            </a:r>
            <a:endParaRPr lang="ru-RU" sz="1700" dirty="0"/>
          </a:p>
        </p:txBody>
      </p:sp>
    </p:spTree>
    <p:extLst>
      <p:ext uri="{BB962C8B-B14F-4D97-AF65-F5344CB8AC3E}">
        <p14:creationId xmlns:p14="http://schemas.microsoft.com/office/powerpoint/2010/main" val="1160089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txBox="1">
            <a:spLocks/>
          </p:cNvSpPr>
          <p:nvPr/>
        </p:nvSpPr>
        <p:spPr bwMode="auto">
          <a:xfrm>
            <a:off x="1428750" y="428625"/>
            <a:ext cx="7496175" cy="412750"/>
          </a:xfrm>
          <a:prstGeom prst="rect">
            <a:avLst/>
          </a:prstGeom>
          <a:noFill/>
          <a:ln w="9525">
            <a:noFill/>
            <a:miter lim="800000"/>
            <a:headEnd/>
            <a:tailEnd/>
          </a:ln>
        </p:spPr>
        <p:txBody>
          <a:bodyPr anchor="ctr"/>
          <a:lstStyle/>
          <a:p>
            <a:endParaRPr lang="ru-RU" sz="1600">
              <a:solidFill>
                <a:srgbClr val="FFFFFF"/>
              </a:solidFill>
              <a:cs typeface="ＭＳ Ｐゴシック"/>
            </a:endParaRPr>
          </a:p>
        </p:txBody>
      </p:sp>
      <p:sp>
        <p:nvSpPr>
          <p:cNvPr id="29699" name="Rectangle 3"/>
          <p:cNvSpPr>
            <a:spLocks noGrp="1"/>
          </p:cNvSpPr>
          <p:nvPr>
            <p:ph type="title"/>
          </p:nvPr>
        </p:nvSpPr>
        <p:spPr bwMode="black">
          <a:xfrm>
            <a:off x="1133475" y="428625"/>
            <a:ext cx="7162800" cy="309563"/>
          </a:xfrm>
        </p:spPr>
        <p:txBody>
          <a:bodyPr>
            <a:normAutofit fontScale="90000"/>
          </a:bodyPr>
          <a:lstStyle/>
          <a:p>
            <a:r>
              <a:rPr lang="ru-RU" sz="2800" b="1" smtClean="0">
                <a:solidFill>
                  <a:schemeClr val="bg1"/>
                </a:solidFill>
                <a:ea typeface="ＭＳ Ｐゴシック"/>
                <a:cs typeface="ＭＳ Ｐゴシック"/>
              </a:rPr>
              <a:t> </a:t>
            </a:r>
            <a:br>
              <a:rPr lang="ru-RU" sz="2800" b="1" smtClean="0">
                <a:solidFill>
                  <a:schemeClr val="bg1"/>
                </a:solidFill>
                <a:ea typeface="ＭＳ Ｐゴシック"/>
                <a:cs typeface="ＭＳ Ｐゴシック"/>
              </a:rPr>
            </a:br>
            <a:r>
              <a:rPr lang="ru-RU" sz="2800" smtClean="0">
                <a:solidFill>
                  <a:schemeClr val="bg1"/>
                </a:solidFill>
                <a:ea typeface="ＭＳ Ｐゴシック"/>
                <a:cs typeface="ＭＳ Ｐゴシック"/>
              </a:rPr>
              <a:t/>
            </a:r>
            <a:br>
              <a:rPr lang="ru-RU" sz="2800" smtClean="0">
                <a:solidFill>
                  <a:schemeClr val="bg1"/>
                </a:solidFill>
                <a:ea typeface="ＭＳ Ｐゴシック"/>
                <a:cs typeface="ＭＳ Ｐゴシック"/>
              </a:rPr>
            </a:br>
            <a:endParaRPr lang="ru-RU" sz="2800" smtClean="0">
              <a:solidFill>
                <a:schemeClr val="bg1"/>
              </a:solidFill>
              <a:ea typeface="ＭＳ Ｐゴシック"/>
              <a:cs typeface="ＭＳ Ｐゴシック"/>
            </a:endParaRPr>
          </a:p>
        </p:txBody>
      </p:sp>
      <p:sp>
        <p:nvSpPr>
          <p:cNvPr id="29700"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ru-RU" sz="800">
                <a:solidFill>
                  <a:srgbClr val="FFFFFF"/>
                </a:solidFill>
                <a:cs typeface="ＭＳ Ｐゴシック"/>
              </a:rPr>
              <a:t>Высшая школа экономики, 2013</a:t>
            </a:r>
            <a:endParaRPr kumimoji="1" lang="ru-RU" sz="800">
              <a:solidFill>
                <a:srgbClr val="FFFFFF"/>
              </a:solidFill>
              <a:latin typeface="Myriad Pro" pitchFamily="34" charset="0"/>
              <a:cs typeface="ＭＳ Ｐゴシック"/>
            </a:endParaRPr>
          </a:p>
        </p:txBody>
      </p:sp>
      <p:sp>
        <p:nvSpPr>
          <p:cNvPr id="7" name="Rectangle 3"/>
          <p:cNvSpPr txBox="1">
            <a:spLocks/>
          </p:cNvSpPr>
          <p:nvPr/>
        </p:nvSpPr>
        <p:spPr bwMode="black">
          <a:xfrm>
            <a:off x="1285875" y="581025"/>
            <a:ext cx="7162800" cy="309563"/>
          </a:xfrm>
          <a:prstGeom prst="rect">
            <a:avLst/>
          </a:prstGeom>
          <a:noFill/>
          <a:ln>
            <a:noFill/>
          </a:ln>
          <a:extLst/>
        </p:spPr>
        <p:txBody>
          <a:bodyPr anchor="ctr"/>
          <a:lstStyle/>
          <a:p>
            <a:pPr algn="ctr">
              <a:defRPr/>
            </a:pPr>
            <a:endParaRPr lang="ru-RU" sz="2800" dirty="0">
              <a:solidFill>
                <a:schemeClr val="bg1"/>
              </a:solidFill>
              <a:latin typeface="+mj-lt"/>
              <a:ea typeface="ＭＳ Ｐゴシック" pitchFamily="34" charset="-128"/>
              <a:cs typeface="ＭＳ Ｐゴシック" charset="-128"/>
            </a:endParaRPr>
          </a:p>
        </p:txBody>
      </p:sp>
      <p:sp>
        <p:nvSpPr>
          <p:cNvPr id="29702"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ru-RU" sz="800">
                <a:solidFill>
                  <a:srgbClr val="FFFFFF"/>
                </a:solidFill>
                <a:cs typeface="ＭＳ Ｐゴシック"/>
              </a:rPr>
              <a:t>Высшая школа экономики, 2013</a:t>
            </a:r>
            <a:endParaRPr kumimoji="1" lang="ru-RU" sz="800">
              <a:solidFill>
                <a:srgbClr val="FFFFFF"/>
              </a:solidFill>
              <a:latin typeface="Myriad Pro" pitchFamily="34" charset="0"/>
              <a:cs typeface="ＭＳ Ｐゴシック"/>
            </a:endParaRPr>
          </a:p>
        </p:txBody>
      </p:sp>
      <p:sp>
        <p:nvSpPr>
          <p:cNvPr id="29704" name="Rectangle 9"/>
          <p:cNvSpPr>
            <a:spLocks noChangeArrowheads="1"/>
          </p:cNvSpPr>
          <p:nvPr/>
        </p:nvSpPr>
        <p:spPr bwMode="auto">
          <a:xfrm>
            <a:off x="7300913" y="2255838"/>
            <a:ext cx="674687" cy="369887"/>
          </a:xfrm>
          <a:prstGeom prst="rect">
            <a:avLst/>
          </a:prstGeom>
          <a:noFill/>
          <a:ln w="9525">
            <a:noFill/>
            <a:miter lim="800000"/>
            <a:headEnd/>
            <a:tailEnd/>
          </a:ln>
        </p:spPr>
        <p:txBody>
          <a:bodyPr wrap="none">
            <a:spAutoFit/>
          </a:bodyPr>
          <a:lstStyle/>
          <a:p>
            <a:r>
              <a:rPr lang="ru-RU" dirty="0">
                <a:solidFill>
                  <a:srgbClr val="FFFFFF"/>
                </a:solidFill>
                <a:latin typeface="Myriad Pro" pitchFamily="34" charset="0"/>
                <a:cs typeface="ＭＳ Ｐゴシック"/>
              </a:rPr>
              <a:t>фото</a:t>
            </a:r>
            <a:endParaRPr lang="en-US" dirty="0">
              <a:solidFill>
                <a:srgbClr val="FFFFFF"/>
              </a:solidFill>
              <a:cs typeface="ＭＳ Ｐゴシック"/>
            </a:endParaRPr>
          </a:p>
        </p:txBody>
      </p:sp>
      <p:sp>
        <p:nvSpPr>
          <p:cNvPr id="12" name="Rectangle 3"/>
          <p:cNvSpPr txBox="1">
            <a:spLocks/>
          </p:cNvSpPr>
          <p:nvPr/>
        </p:nvSpPr>
        <p:spPr bwMode="black">
          <a:xfrm>
            <a:off x="0" y="1"/>
            <a:ext cx="9144000" cy="332655"/>
          </a:xfrm>
          <a:prstGeom prst="rect">
            <a:avLst/>
          </a:prstGeom>
          <a:noFill/>
          <a:ln>
            <a:noFill/>
          </a:ln>
          <a:extLst/>
        </p:spPr>
        <p:txBody>
          <a:bodyPr anchor="ctr"/>
          <a:lstStyle/>
          <a:p>
            <a:pPr algn="ctr">
              <a:defRPr/>
            </a:pP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ＭＳ Ｐゴシック" pitchFamily="34" charset="-128"/>
                <a:cs typeface="Times New Roman" pitchFamily="18" charset="0"/>
              </a:rPr>
              <a:t>Структура нормативных документов</a:t>
            </a:r>
          </a:p>
        </p:txBody>
      </p:sp>
      <p:sp>
        <p:nvSpPr>
          <p:cNvPr id="13" name="Прямоугольник 7"/>
          <p:cNvSpPr>
            <a:spLocks noChangeArrowheads="1"/>
          </p:cNvSpPr>
          <p:nvPr/>
        </p:nvSpPr>
        <p:spPr bwMode="auto">
          <a:xfrm>
            <a:off x="31750" y="476672"/>
            <a:ext cx="9063831" cy="1815882"/>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spAutoFit/>
          </a:bodyPr>
          <a:lstStyle/>
          <a:p>
            <a:pPr algn="just">
              <a:defRPr/>
            </a:pPr>
            <a:r>
              <a:rPr lang="ru-RU" sz="1600" b="1" dirty="0">
                <a:solidFill>
                  <a:schemeClr val="tx1"/>
                </a:solidFill>
                <a:latin typeface="Times New Roman" pitchFamily="18" charset="0"/>
                <a:cs typeface="Times New Roman" pitchFamily="18" charset="0"/>
              </a:rPr>
              <a:t>На федеральном уровне Правительством РФ </a:t>
            </a:r>
            <a:r>
              <a:rPr lang="ru-RU" sz="1600" b="1" dirty="0" smtClean="0">
                <a:solidFill>
                  <a:schemeClr val="tx1"/>
                </a:solidFill>
                <a:latin typeface="Times New Roman" pitchFamily="18" charset="0"/>
                <a:cs typeface="Times New Roman" pitchFamily="18" charset="0"/>
              </a:rPr>
              <a:t>утверждаются ОБЩИЕ ТРЕБОВАНИЯ К :</a:t>
            </a:r>
            <a:endParaRPr lang="ru-RU" sz="1600" b="1" dirty="0">
              <a:solidFill>
                <a:schemeClr val="tx1"/>
              </a:solidFill>
              <a:latin typeface="Times New Roman" pitchFamily="18" charset="0"/>
              <a:cs typeface="Times New Roman" pitchFamily="18" charset="0"/>
            </a:endParaRPr>
          </a:p>
          <a:p>
            <a:pPr>
              <a:defRPr/>
            </a:pPr>
            <a:r>
              <a:rPr lang="ru-RU" sz="1600" dirty="0">
                <a:latin typeface="Times New Roman" pitchFamily="18" charset="0"/>
                <a:cs typeface="Times New Roman" pitchFamily="18" charset="0"/>
              </a:rPr>
              <a:t>1) </a:t>
            </a:r>
            <a:r>
              <a:rPr lang="ru-RU" sz="1600" b="1" i="1" dirty="0" smtClean="0">
                <a:latin typeface="Times New Roman" pitchFamily="18" charset="0"/>
                <a:cs typeface="Times New Roman" pitchFamily="18" charset="0"/>
              </a:rPr>
              <a:t>разработке</a:t>
            </a:r>
            <a:r>
              <a:rPr lang="ru-RU" sz="1600" i="1" dirty="0" smtClean="0">
                <a:latin typeface="Times New Roman" pitchFamily="18" charset="0"/>
                <a:cs typeface="Times New Roman" pitchFamily="18" charset="0"/>
              </a:rPr>
              <a:t> </a:t>
            </a:r>
            <a:r>
              <a:rPr lang="ru-RU" sz="1600" dirty="0">
                <a:latin typeface="Times New Roman" pitchFamily="18" charset="0"/>
                <a:cs typeface="Times New Roman" pitchFamily="18" charset="0"/>
              </a:rPr>
              <a:t>и </a:t>
            </a:r>
            <a:r>
              <a:rPr lang="ru-RU" sz="1600" dirty="0" smtClean="0">
                <a:latin typeface="Times New Roman" pitchFamily="18" charset="0"/>
                <a:cs typeface="Times New Roman" pitchFamily="18" charset="0"/>
              </a:rPr>
              <a:t>принятию </a:t>
            </a:r>
            <a:r>
              <a:rPr lang="ru-RU" sz="1600" dirty="0">
                <a:latin typeface="Times New Roman" pitchFamily="18" charset="0"/>
                <a:cs typeface="Times New Roman" pitchFamily="18" charset="0"/>
              </a:rPr>
              <a:t>правовых актов о нормировании в сфере закупок, </a:t>
            </a:r>
            <a:r>
              <a:rPr lang="ru-RU" sz="1600" b="1" i="1" dirty="0">
                <a:latin typeface="Times New Roman" pitchFamily="18" charset="0"/>
                <a:cs typeface="Times New Roman" pitchFamily="18" charset="0"/>
              </a:rPr>
              <a:t>содержанию</a:t>
            </a:r>
            <a:r>
              <a:rPr lang="ru-RU" sz="1600" dirty="0">
                <a:latin typeface="Times New Roman" pitchFamily="18" charset="0"/>
                <a:cs typeface="Times New Roman" pitchFamily="18" charset="0"/>
              </a:rPr>
              <a:t> указанных актов и </a:t>
            </a:r>
            <a:r>
              <a:rPr lang="ru-RU" sz="1600" b="1" i="1" dirty="0">
                <a:latin typeface="Times New Roman" pitchFamily="18" charset="0"/>
                <a:cs typeface="Times New Roman" pitchFamily="18" charset="0"/>
              </a:rPr>
              <a:t>обеспечению их исполнения</a:t>
            </a:r>
            <a:r>
              <a:rPr lang="ru-RU" sz="1600" dirty="0">
                <a:latin typeface="Times New Roman" pitchFamily="18" charset="0"/>
                <a:cs typeface="Times New Roman" pitchFamily="18" charset="0"/>
              </a:rPr>
              <a:t>;</a:t>
            </a:r>
          </a:p>
          <a:p>
            <a:pPr>
              <a:defRPr/>
            </a:pPr>
            <a:r>
              <a:rPr lang="ru-RU" sz="1600" dirty="0" smtClean="0">
                <a:latin typeface="Times New Roman" pitchFamily="18" charset="0"/>
                <a:cs typeface="Times New Roman" pitchFamily="18" charset="0"/>
              </a:rPr>
              <a:t>2) </a:t>
            </a:r>
            <a:r>
              <a:rPr lang="ru-RU" sz="1600" b="1" i="1" dirty="0" smtClean="0">
                <a:latin typeface="Times New Roman" pitchFamily="18" charset="0"/>
                <a:cs typeface="Times New Roman" pitchFamily="18" charset="0"/>
              </a:rPr>
              <a:t>установлению требований </a:t>
            </a:r>
            <a:r>
              <a:rPr lang="ru-RU" sz="1600" b="1" i="1" dirty="0">
                <a:latin typeface="Times New Roman" pitchFamily="18" charset="0"/>
                <a:cs typeface="Times New Roman" pitchFamily="18" charset="0"/>
              </a:rPr>
              <a:t>к отдельным видам товаров, работ, услуг </a:t>
            </a:r>
            <a:r>
              <a:rPr lang="ru-RU" sz="1600" dirty="0">
                <a:latin typeface="Times New Roman" pitchFamily="18" charset="0"/>
                <a:cs typeface="Times New Roman" pitchFamily="18" charset="0"/>
              </a:rPr>
              <a:t>(в том числе предельные цены товаров, работ, </a:t>
            </a:r>
            <a:r>
              <a:rPr lang="ru-RU" sz="1600" dirty="0" smtClean="0">
                <a:latin typeface="Times New Roman" pitchFamily="18" charset="0"/>
                <a:cs typeface="Times New Roman" pitchFamily="18" charset="0"/>
              </a:rPr>
              <a:t>услуг).</a:t>
            </a:r>
          </a:p>
          <a:p>
            <a:pPr>
              <a:defRPr/>
            </a:pPr>
            <a:r>
              <a:rPr lang="ru-RU" sz="1600" dirty="0" smtClean="0">
                <a:latin typeface="Times New Roman" pitchFamily="18" charset="0"/>
                <a:cs typeface="Times New Roman" pitchFamily="18" charset="0"/>
              </a:rPr>
              <a:t>3) </a:t>
            </a:r>
            <a:r>
              <a:rPr lang="ru-RU" sz="1600" b="1" i="1" dirty="0" smtClean="0">
                <a:latin typeface="Times New Roman" pitchFamily="18" charset="0"/>
                <a:cs typeface="Times New Roman" pitchFamily="18" charset="0"/>
              </a:rPr>
              <a:t>определению </a:t>
            </a:r>
            <a:r>
              <a:rPr lang="ru-RU" sz="1600" b="1" i="1" dirty="0">
                <a:latin typeface="Times New Roman" pitchFamily="18" charset="0"/>
                <a:cs typeface="Times New Roman" pitchFamily="18" charset="0"/>
              </a:rPr>
              <a:t>нормативных затрат</a:t>
            </a:r>
            <a:r>
              <a:rPr lang="ru-RU" sz="1600" i="1" dirty="0">
                <a:latin typeface="Times New Roman" pitchFamily="18" charset="0"/>
                <a:cs typeface="Times New Roman" pitchFamily="18" charset="0"/>
              </a:rPr>
              <a:t> </a:t>
            </a:r>
            <a:r>
              <a:rPr lang="ru-RU" sz="1600" dirty="0">
                <a:latin typeface="Times New Roman" pitchFamily="18" charset="0"/>
                <a:cs typeface="Times New Roman" pitchFamily="18" charset="0"/>
              </a:rPr>
              <a:t>на обеспечение функций государственных органов, органов управления государственными внебюджетными фондами и муниципальных органов</a:t>
            </a:r>
          </a:p>
        </p:txBody>
      </p:sp>
      <p:sp>
        <p:nvSpPr>
          <p:cNvPr id="14" name="Прямоугольник 13"/>
          <p:cNvSpPr/>
          <p:nvPr/>
        </p:nvSpPr>
        <p:spPr>
          <a:xfrm>
            <a:off x="116314" y="4581128"/>
            <a:ext cx="9063831"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defRPr/>
            </a:pPr>
            <a:r>
              <a:rPr lang="ru-RU" sz="1600" b="1" dirty="0" smtClean="0"/>
              <a:t>ГРБС</a:t>
            </a:r>
            <a:r>
              <a:rPr lang="ru-RU" sz="1600" dirty="0" smtClean="0"/>
              <a:t> утверждают </a:t>
            </a:r>
            <a:r>
              <a:rPr lang="ru-RU" sz="1600" b="1" dirty="0"/>
              <a:t>требования к</a:t>
            </a:r>
            <a:r>
              <a:rPr lang="ru-RU" sz="1600" dirty="0"/>
              <a:t> </a:t>
            </a:r>
            <a:r>
              <a:rPr lang="ru-RU" sz="1600" u="sng" dirty="0"/>
              <a:t>закупаемым ими, </a:t>
            </a:r>
            <a:r>
              <a:rPr lang="ru-RU" sz="1600" u="sng" dirty="0" smtClean="0"/>
              <a:t>подведомственными </a:t>
            </a:r>
            <a:r>
              <a:rPr lang="ru-RU" sz="1600" u="sng" dirty="0"/>
              <a:t>организациями</a:t>
            </a:r>
            <a:r>
              <a:rPr lang="ru-RU" sz="1600" dirty="0" smtClean="0"/>
              <a:t>, </a:t>
            </a:r>
            <a:r>
              <a:rPr lang="ru-RU" sz="1600" b="1" dirty="0"/>
              <a:t>отдельным видам </a:t>
            </a:r>
            <a:r>
              <a:rPr lang="ru-RU" sz="1600" b="1" dirty="0" smtClean="0"/>
              <a:t>ТРУ</a:t>
            </a:r>
            <a:r>
              <a:rPr lang="ru-RU" sz="1600" dirty="0" smtClean="0"/>
              <a:t> </a:t>
            </a:r>
            <a:r>
              <a:rPr lang="ru-RU" sz="1600" dirty="0"/>
              <a:t>(в том числе предельные </a:t>
            </a:r>
            <a:r>
              <a:rPr lang="ru-RU" sz="1600" dirty="0" smtClean="0"/>
              <a:t>цены) </a:t>
            </a:r>
            <a:r>
              <a:rPr lang="ru-RU" sz="1600" dirty="0"/>
              <a:t>и </a:t>
            </a:r>
            <a:r>
              <a:rPr lang="ru-RU" sz="1600" dirty="0" smtClean="0"/>
              <a:t>нормативы для порядка расчёта </a:t>
            </a:r>
            <a:r>
              <a:rPr lang="ru-RU" sz="1600" b="1" dirty="0" smtClean="0"/>
              <a:t>нормативных затрат </a:t>
            </a:r>
            <a:r>
              <a:rPr lang="ru-RU" sz="1600" b="1" dirty="0"/>
              <a:t>на обеспечение функций </a:t>
            </a:r>
            <a:r>
              <a:rPr lang="ru-RU" sz="1600" dirty="0"/>
              <a:t>указанных </a:t>
            </a:r>
            <a:r>
              <a:rPr lang="ru-RU" sz="1600" dirty="0" smtClean="0"/>
              <a:t>органов и учреждений.</a:t>
            </a:r>
            <a:endParaRPr lang="ru-RU" sz="1600" dirty="0"/>
          </a:p>
        </p:txBody>
      </p:sp>
      <p:sp>
        <p:nvSpPr>
          <p:cNvPr id="15" name="Стрелка вниз 14"/>
          <p:cNvSpPr/>
          <p:nvPr/>
        </p:nvSpPr>
        <p:spPr>
          <a:xfrm>
            <a:off x="1246882" y="2323331"/>
            <a:ext cx="484187" cy="302394"/>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ru-RU"/>
          </a:p>
        </p:txBody>
      </p:sp>
      <p:sp>
        <p:nvSpPr>
          <p:cNvPr id="18" name="TextBox 17"/>
          <p:cNvSpPr txBox="1"/>
          <p:nvPr/>
        </p:nvSpPr>
        <p:spPr>
          <a:xfrm>
            <a:off x="44666" y="2641683"/>
            <a:ext cx="2956074"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ru-RU" sz="1600" b="1" dirty="0"/>
              <a:t>Правительство РФ </a:t>
            </a:r>
            <a:r>
              <a:rPr lang="ru-RU" sz="1600" dirty="0"/>
              <a:t>утверждает правила нормирования для обеспечения </a:t>
            </a:r>
          </a:p>
          <a:p>
            <a:pPr algn="ctr">
              <a:defRPr/>
            </a:pPr>
            <a:r>
              <a:rPr lang="ru-RU" sz="1600" b="1" dirty="0"/>
              <a:t>федеральных </a:t>
            </a:r>
            <a:r>
              <a:rPr lang="ru-RU" sz="1600" b="1" dirty="0" smtClean="0"/>
              <a:t>нужд</a:t>
            </a:r>
          </a:p>
          <a:p>
            <a:pPr>
              <a:defRPr/>
            </a:pPr>
            <a:endParaRPr lang="ru-RU" sz="1600" b="1" dirty="0"/>
          </a:p>
        </p:txBody>
      </p:sp>
      <p:sp>
        <p:nvSpPr>
          <p:cNvPr id="19" name="TextBox 18"/>
          <p:cNvSpPr txBox="1"/>
          <p:nvPr/>
        </p:nvSpPr>
        <p:spPr>
          <a:xfrm>
            <a:off x="3200021" y="2641683"/>
            <a:ext cx="2905125"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ru-RU" sz="1600" b="1" dirty="0"/>
              <a:t>Высшие ИОГВ субъектов </a:t>
            </a:r>
            <a:r>
              <a:rPr lang="ru-RU" sz="1600" dirty="0"/>
              <a:t>РФ утверждают правила нормирования для обеспечения </a:t>
            </a:r>
          </a:p>
          <a:p>
            <a:pPr algn="ctr">
              <a:defRPr/>
            </a:pPr>
            <a:r>
              <a:rPr lang="ru-RU" sz="1600" b="1" dirty="0"/>
              <a:t>нужд субъектов </a:t>
            </a:r>
            <a:r>
              <a:rPr lang="ru-RU" sz="1600" b="1" dirty="0" smtClean="0"/>
              <a:t>РФ</a:t>
            </a:r>
          </a:p>
          <a:p>
            <a:pPr>
              <a:defRPr/>
            </a:pPr>
            <a:endParaRPr lang="ru-RU" sz="1600" b="1" dirty="0"/>
          </a:p>
        </p:txBody>
      </p:sp>
      <p:sp>
        <p:nvSpPr>
          <p:cNvPr id="20" name="TextBox 19"/>
          <p:cNvSpPr txBox="1"/>
          <p:nvPr/>
        </p:nvSpPr>
        <p:spPr>
          <a:xfrm>
            <a:off x="6211435" y="2641683"/>
            <a:ext cx="2905124"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ru-RU" sz="1600" b="1" dirty="0"/>
              <a:t>Местные администрации </a:t>
            </a:r>
            <a:r>
              <a:rPr lang="ru-RU" sz="1600" dirty="0"/>
              <a:t>утверждают правила нормирования для обеспечения </a:t>
            </a:r>
            <a:r>
              <a:rPr lang="ru-RU" sz="1600" b="1" dirty="0"/>
              <a:t>муниципальных нужд</a:t>
            </a:r>
          </a:p>
        </p:txBody>
      </p:sp>
      <p:sp>
        <p:nvSpPr>
          <p:cNvPr id="22" name="Стрелка вниз 21"/>
          <p:cNvSpPr/>
          <p:nvPr/>
        </p:nvSpPr>
        <p:spPr>
          <a:xfrm>
            <a:off x="4386885" y="4215596"/>
            <a:ext cx="485775" cy="365532"/>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ru-RU"/>
          </a:p>
        </p:txBody>
      </p:sp>
      <p:sp>
        <p:nvSpPr>
          <p:cNvPr id="23" name="Стрелка вниз 22"/>
          <p:cNvSpPr/>
          <p:nvPr/>
        </p:nvSpPr>
        <p:spPr>
          <a:xfrm>
            <a:off x="7413553" y="4215596"/>
            <a:ext cx="484188" cy="365532"/>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ru-RU"/>
          </a:p>
        </p:txBody>
      </p:sp>
      <p:sp>
        <p:nvSpPr>
          <p:cNvPr id="24" name="Стрелка вниз 23"/>
          <p:cNvSpPr/>
          <p:nvPr/>
        </p:nvSpPr>
        <p:spPr>
          <a:xfrm>
            <a:off x="4329906" y="2323331"/>
            <a:ext cx="484187" cy="302394"/>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ru-RU"/>
          </a:p>
        </p:txBody>
      </p:sp>
      <p:sp>
        <p:nvSpPr>
          <p:cNvPr id="25" name="Стрелка вниз 24"/>
          <p:cNvSpPr/>
          <p:nvPr/>
        </p:nvSpPr>
        <p:spPr>
          <a:xfrm>
            <a:off x="7396162" y="2323330"/>
            <a:ext cx="488951" cy="302395"/>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ru-RU"/>
          </a:p>
        </p:txBody>
      </p:sp>
      <p:sp>
        <p:nvSpPr>
          <p:cNvPr id="2" name="Прямоугольник 1"/>
          <p:cNvSpPr/>
          <p:nvPr/>
        </p:nvSpPr>
        <p:spPr>
          <a:xfrm>
            <a:off x="169618" y="5635273"/>
            <a:ext cx="4229345" cy="1101899"/>
          </a:xfrm>
          <a:prstGeom prst="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dirty="0" smtClean="0">
                <a:solidFill>
                  <a:schemeClr val="tx1"/>
                </a:solidFill>
              </a:rPr>
              <a:t>Заказчики  рассчитывают нормативные затраты (подставляя в формулы нормативы, значения и цены)</a:t>
            </a:r>
            <a:endParaRPr lang="ru-RU" sz="1600" dirty="0">
              <a:solidFill>
                <a:schemeClr val="tx1"/>
              </a:solidFill>
            </a:endParaRPr>
          </a:p>
        </p:txBody>
      </p:sp>
      <p:sp>
        <p:nvSpPr>
          <p:cNvPr id="26" name="Прямоугольник 25"/>
          <p:cNvSpPr/>
          <p:nvPr/>
        </p:nvSpPr>
        <p:spPr>
          <a:xfrm>
            <a:off x="4652583" y="5635273"/>
            <a:ext cx="4442998" cy="1101899"/>
          </a:xfrm>
          <a:prstGeom prst="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dirty="0" smtClean="0">
                <a:solidFill>
                  <a:schemeClr val="tx1"/>
                </a:solidFill>
              </a:rPr>
              <a:t>Заказчики размещают закупки в строгом соответствии с требованиями, утверждёнными  правительством Тульской области (муниципалитетом) и ГРБС</a:t>
            </a:r>
            <a:endParaRPr lang="ru-RU" sz="1600" dirty="0">
              <a:solidFill>
                <a:schemeClr val="tx1"/>
              </a:solidFill>
            </a:endParaRPr>
          </a:p>
        </p:txBody>
      </p:sp>
      <p:sp>
        <p:nvSpPr>
          <p:cNvPr id="27" name="Стрелка вниз 26"/>
          <p:cNvSpPr/>
          <p:nvPr/>
        </p:nvSpPr>
        <p:spPr>
          <a:xfrm>
            <a:off x="2084387" y="5452507"/>
            <a:ext cx="485775" cy="182766"/>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ru-RU"/>
          </a:p>
        </p:txBody>
      </p:sp>
      <p:sp>
        <p:nvSpPr>
          <p:cNvPr id="28" name="Стрелка вниз 27"/>
          <p:cNvSpPr/>
          <p:nvPr/>
        </p:nvSpPr>
        <p:spPr>
          <a:xfrm>
            <a:off x="6732240" y="5452507"/>
            <a:ext cx="485775" cy="182766"/>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ru-RU"/>
          </a:p>
        </p:txBody>
      </p:sp>
    </p:spTree>
    <p:custDataLst>
      <p:tags r:id="rId1"/>
    </p:custDataLst>
    <p:extLst>
      <p:ext uri="{BB962C8B-B14F-4D97-AF65-F5344CB8AC3E}">
        <p14:creationId xmlns:p14="http://schemas.microsoft.com/office/powerpoint/2010/main" val="159390029"/>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432048"/>
          </a:xfrm>
        </p:spPr>
        <p:txBody>
          <a:bodyPr>
            <a:normAutofit fontScale="90000"/>
          </a:bodyPr>
          <a:lstStyle/>
          <a:p>
            <a:pPr algn="ctr"/>
            <a:r>
              <a:rPr lang="ru-RU" dirty="0" smtClean="0"/>
              <a:t>Федеральный уровень</a:t>
            </a:r>
            <a:endParaRPr lang="ru-RU"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51" y="1196752"/>
            <a:ext cx="8947150" cy="5543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782334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PRESENTER_ID" val="{B1267A4B-3529-4CF7-B223-C7570D85C859}"/>
  <p:tag name="ISPRING_CUSTOM_TIMING_USED" val="0"/>
  <p:tag name="ISPRING_AUDIO_BITRATE"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4482</TotalTime>
  <Words>1982</Words>
  <Application>Microsoft Office PowerPoint</Application>
  <PresentationFormat>Экран (4:3)</PresentationFormat>
  <Paragraphs>196</Paragraphs>
  <Slides>31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Городская</vt:lpstr>
      <vt:lpstr>О нормировании в сфере закупок товаров, работ, услуг для обеспечения нужд Тульской области</vt:lpstr>
      <vt:lpstr>О нормировании в сфере закупок товаров, работ, услуг для обеспечения нужд Тульской области</vt:lpstr>
      <vt:lpstr>Нормирование в сфере закупок. Задачи, стоящие перед Главными распорядителями бюджетных средств</vt:lpstr>
      <vt:lpstr>Презентация PowerPoint</vt:lpstr>
      <vt:lpstr>Взаимосвязь нормирования и бюджетного процесса</vt:lpstr>
      <vt:lpstr>Презентация PowerPoint</vt:lpstr>
      <vt:lpstr>Сфера действия 44-ФЗ и 83-ФЗ в нормировании</vt:lpstr>
      <vt:lpstr>   </vt:lpstr>
      <vt:lpstr>Федеральный уровень</vt:lpstr>
      <vt:lpstr>Региональный уровень</vt:lpstr>
      <vt:lpstr>Презентация PowerPoint</vt:lpstr>
      <vt:lpstr>Особенности подготовки и принятия локальных распорядительных  актов в сфере нормирования</vt:lpstr>
      <vt:lpstr>Презентация PowerPoint</vt:lpstr>
      <vt:lpstr>Акты, регулирующие определение нормативных затрат</vt:lpstr>
      <vt:lpstr>Порядок действий при расчёте нормативных затрат</vt:lpstr>
      <vt:lpstr>Пример расчёта затрат на приобретение канцтоваров</vt:lpstr>
      <vt:lpstr>Как ГРБС должен сформировать показатели для утверждения нормативных затрат?</vt:lpstr>
      <vt:lpstr>Можно ли увидеть действующий документ с нормативами?</vt:lpstr>
      <vt:lpstr>Требования к закупаемым государственными органами Тульской области, органами исполнительной власти Тульской области, органами управления государственными внебюджетными фондами Тульской области отдельным видам товаров, работ, услуг (в том числе предельные цены товаров, работ, услуг) для обеспечения нужд Тульской области (постановление готовится)</vt:lpstr>
      <vt:lpstr>Требования к отдельным видам товаров, работ и услуг (в том числе предельные цены)</vt:lpstr>
      <vt:lpstr>Критерии отнесения ТРУ к нормируемым</vt:lpstr>
      <vt:lpstr>Порядок действий при подготовке ведомственного перечня </vt:lpstr>
      <vt:lpstr>Презентация PowerPoint</vt:lpstr>
      <vt:lpstr>Презентация PowerPoint</vt:lpstr>
      <vt:lpstr>Сроки реализации этапов нормирования</vt:lpstr>
      <vt:lpstr>Порядок публикации правовых актов о нормировании. Оформление электронных ключей для реализации полномочий по опубликованию правовых актов о нормировании.</vt:lpstr>
      <vt:lpstr>Приказ Казначейства России от 25.03.2014 N 4н "Об утверждении Порядка регистрации заказчиков и иных лиц, на которых распространяется действие Федерального закона от 5 апреля 2013 г. N 44-ФЗ "О контрактной системе в сфере закупок товаров, работ, услуг для обеспечения государственных и муниципальных нужд", за исключением поставщиков (подрядчиков, исполнителей), на официальном сайте Российской Федерации в информационно-телекоммуникационной сети "Интернет" для размещения информации о размещении заказов на поставки товаров, выполнение работ, оказание услуг (www.zakupki.gov.ru)" (Зарегистрировано в Минюсте России 06.06.2014 N 32611)</vt:lpstr>
      <vt:lpstr>Письмо министерства финансов РФ и Казначейства России от 09.12.2014 N 42-7.4-05/5.7-747 "О направлении форм документов и указаний по их применению"</vt:lpstr>
      <vt:lpstr>Роли заказчика, ГРБС и администрации МО</vt:lpstr>
      <vt:lpstr>Порядок действий участников процесса нормирования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Дозорова Наталья Борисовна</dc:creator>
  <cp:lastModifiedBy>Хомякова Елена</cp:lastModifiedBy>
  <cp:revision>229</cp:revision>
  <cp:lastPrinted>2015-10-28T06:13:19Z</cp:lastPrinted>
  <dcterms:created xsi:type="dcterms:W3CDTF">2014-10-14T08:09:04Z</dcterms:created>
  <dcterms:modified xsi:type="dcterms:W3CDTF">2015-10-28T13:52:29Z</dcterms:modified>
</cp:coreProperties>
</file>